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 id="2147483702" r:id="rId4"/>
  </p:sldMasterIdLst>
  <p:notesMasterIdLst>
    <p:notesMasterId r:id="rId22"/>
  </p:notesMasterIdLst>
  <p:sldIdLst>
    <p:sldId id="256" r:id="rId5"/>
    <p:sldId id="263" r:id="rId6"/>
    <p:sldId id="266" r:id="rId7"/>
    <p:sldId id="258" r:id="rId8"/>
    <p:sldId id="260" r:id="rId9"/>
    <p:sldId id="259" r:id="rId10"/>
    <p:sldId id="261" r:id="rId11"/>
    <p:sldId id="264" r:id="rId12"/>
    <p:sldId id="265" r:id="rId13"/>
    <p:sldId id="271" r:id="rId14"/>
    <p:sldId id="270" r:id="rId15"/>
    <p:sldId id="273" r:id="rId16"/>
    <p:sldId id="272" r:id="rId17"/>
    <p:sldId id="274" r:id="rId18"/>
    <p:sldId id="267" r:id="rId19"/>
    <p:sldId id="268"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8" d="100"/>
          <a:sy n="78" d="100"/>
        </p:scale>
        <p:origin x="4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59C7E-CFEE-488C-9CA0-6223441AEA84}" type="datetimeFigureOut">
              <a:rPr lang="en-US" smtClean="0"/>
              <a:t>10/18/2017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94AA3-D0C4-4127-9054-11141227C1C6}" type="slidenum">
              <a:rPr lang="en-US" smtClean="0"/>
              <a:t>‹#›</a:t>
            </a:fld>
            <a:endParaRPr lang="en-US"/>
          </a:p>
        </p:txBody>
      </p:sp>
    </p:spTree>
    <p:extLst>
      <p:ext uri="{BB962C8B-B14F-4D97-AF65-F5344CB8AC3E}">
        <p14:creationId xmlns:p14="http://schemas.microsoft.com/office/powerpoint/2010/main" val="3715952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728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r>
              <a:rPr lang="en-US" altLang="en-US">
                <a:latin typeface="Lucida Grande" charset="0"/>
                <a:ea typeface="Lucida Grande" charset="0"/>
                <a:cs typeface="Lucida Grande" charset="0"/>
                <a:sym typeface="Lucida Grande" charset="0"/>
              </a:rPr>
              <a:t>As a result of the sessions of the Paris Peace Conference in 1919 and 1920 which culminated in the Treaties of Versailles, Saint-Germain, Neuilly, and Trianon the map of Europe was forever changed.</a:t>
            </a:r>
          </a:p>
        </p:txBody>
      </p:sp>
    </p:spTree>
    <p:extLst>
      <p:ext uri="{BB962C8B-B14F-4D97-AF65-F5344CB8AC3E}">
        <p14:creationId xmlns:p14="http://schemas.microsoft.com/office/powerpoint/2010/main" val="1763656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0649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r>
              <a:rPr lang="en-US" altLang="en-US">
                <a:latin typeface="Lucida Grande" charset="0"/>
                <a:ea typeface="Lucida Grande" charset="0"/>
                <a:cs typeface="Lucida Grande" charset="0"/>
                <a:sym typeface="Lucida Grande" charset="0"/>
              </a:rPr>
              <a:t>The delegates in the picture are (from left to right): David Lloyd George - Britain, Lord Curzon - Britain, Alexandre Millerand - France, Francesco Nitti - Italy</a:t>
            </a:r>
          </a:p>
        </p:txBody>
      </p:sp>
    </p:spTree>
    <p:extLst>
      <p:ext uri="{BB962C8B-B14F-4D97-AF65-F5344CB8AC3E}">
        <p14:creationId xmlns:p14="http://schemas.microsoft.com/office/powerpoint/2010/main" val="3084005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7CAB8-149C-4AB5-BBAE-A6C3C98ADF3C}" type="slidenum">
              <a:rPr lang="en-US" smtClean="0"/>
              <a:t>14</a:t>
            </a:fld>
            <a:endParaRPr lang="en-US"/>
          </a:p>
        </p:txBody>
      </p:sp>
    </p:spTree>
    <p:extLst>
      <p:ext uri="{BB962C8B-B14F-4D97-AF65-F5344CB8AC3E}">
        <p14:creationId xmlns:p14="http://schemas.microsoft.com/office/powerpoint/2010/main" val="1104466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81FB34-FF7D-4710-84AB-A47DA305107A}"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92123-7D0D-404D-BAB0-3D38277F6402}" type="slidenum">
              <a:rPr lang="en-US" smtClean="0"/>
              <a:t>‹#›</a:t>
            </a:fld>
            <a:endParaRPr lang="en-US"/>
          </a:p>
        </p:txBody>
      </p:sp>
    </p:spTree>
    <p:extLst>
      <p:ext uri="{BB962C8B-B14F-4D97-AF65-F5344CB8AC3E}">
        <p14:creationId xmlns:p14="http://schemas.microsoft.com/office/powerpoint/2010/main" val="2601589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81FB34-FF7D-4710-84AB-A47DA305107A}"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092123-7D0D-404D-BAB0-3D38277F6402}" type="slidenum">
              <a:rPr lang="en-US" smtClean="0"/>
              <a:t>‹#›</a:t>
            </a:fld>
            <a:endParaRPr lang="en-US"/>
          </a:p>
        </p:txBody>
      </p:sp>
    </p:spTree>
    <p:extLst>
      <p:ext uri="{BB962C8B-B14F-4D97-AF65-F5344CB8AC3E}">
        <p14:creationId xmlns:p14="http://schemas.microsoft.com/office/powerpoint/2010/main" val="4158681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81FB34-FF7D-4710-84AB-A47DA305107A}"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92123-7D0D-404D-BAB0-3D38277F6402}" type="slidenum">
              <a:rPr lang="en-US" smtClean="0"/>
              <a:t>‹#›</a:t>
            </a:fld>
            <a:endParaRPr lang="en-US"/>
          </a:p>
        </p:txBody>
      </p:sp>
    </p:spTree>
    <p:extLst>
      <p:ext uri="{BB962C8B-B14F-4D97-AF65-F5344CB8AC3E}">
        <p14:creationId xmlns:p14="http://schemas.microsoft.com/office/powerpoint/2010/main" val="1209410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81FB34-FF7D-4710-84AB-A47DA305107A}"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92123-7D0D-404D-BAB0-3D38277F640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96112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81FB34-FF7D-4710-84AB-A47DA305107A}"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92123-7D0D-404D-BAB0-3D38277F6402}" type="slidenum">
              <a:rPr lang="en-US" smtClean="0"/>
              <a:t>‹#›</a:t>
            </a:fld>
            <a:endParaRPr lang="en-US"/>
          </a:p>
        </p:txBody>
      </p:sp>
    </p:spTree>
    <p:extLst>
      <p:ext uri="{BB962C8B-B14F-4D97-AF65-F5344CB8AC3E}">
        <p14:creationId xmlns:p14="http://schemas.microsoft.com/office/powerpoint/2010/main" val="2964126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81FB34-FF7D-4710-84AB-A47DA305107A}" type="datetimeFigureOut">
              <a:rPr lang="en-US" smtClean="0"/>
              <a:t>10/18/2017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92123-7D0D-404D-BAB0-3D38277F6402}" type="slidenum">
              <a:rPr lang="en-US" smtClean="0"/>
              <a:t>‹#›</a:t>
            </a:fld>
            <a:endParaRPr lang="en-US"/>
          </a:p>
        </p:txBody>
      </p:sp>
    </p:spTree>
    <p:extLst>
      <p:ext uri="{BB962C8B-B14F-4D97-AF65-F5344CB8AC3E}">
        <p14:creationId xmlns:p14="http://schemas.microsoft.com/office/powerpoint/2010/main" val="625756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81FB34-FF7D-4710-84AB-A47DA305107A}" type="datetimeFigureOut">
              <a:rPr lang="en-US" smtClean="0"/>
              <a:t>10/18/2017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92123-7D0D-404D-BAB0-3D38277F6402}" type="slidenum">
              <a:rPr lang="en-US" smtClean="0"/>
              <a:t>‹#›</a:t>
            </a:fld>
            <a:endParaRPr lang="en-US"/>
          </a:p>
        </p:txBody>
      </p:sp>
    </p:spTree>
    <p:extLst>
      <p:ext uri="{BB962C8B-B14F-4D97-AF65-F5344CB8AC3E}">
        <p14:creationId xmlns:p14="http://schemas.microsoft.com/office/powerpoint/2010/main" val="1298310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81FB34-FF7D-4710-84AB-A47DA305107A}"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92123-7D0D-404D-BAB0-3D38277F6402}" type="slidenum">
              <a:rPr lang="en-US" smtClean="0"/>
              <a:t>‹#›</a:t>
            </a:fld>
            <a:endParaRPr lang="en-US"/>
          </a:p>
        </p:txBody>
      </p:sp>
    </p:spTree>
    <p:extLst>
      <p:ext uri="{BB962C8B-B14F-4D97-AF65-F5344CB8AC3E}">
        <p14:creationId xmlns:p14="http://schemas.microsoft.com/office/powerpoint/2010/main" val="3076258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81FB34-FF7D-4710-84AB-A47DA305107A}"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92123-7D0D-404D-BAB0-3D38277F6402}" type="slidenum">
              <a:rPr lang="en-US" smtClean="0"/>
              <a:t>‹#›</a:t>
            </a:fld>
            <a:endParaRPr lang="en-US"/>
          </a:p>
        </p:txBody>
      </p:sp>
    </p:spTree>
    <p:extLst>
      <p:ext uri="{BB962C8B-B14F-4D97-AF65-F5344CB8AC3E}">
        <p14:creationId xmlns:p14="http://schemas.microsoft.com/office/powerpoint/2010/main" val="701957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sz="1800" b="1" cap="all" smtClean="0">
              <a:solidFill>
                <a:srgbClr val="000000"/>
              </a:solidFill>
              <a:ea typeface="+mj-ea"/>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17" name="Slide Number Placeholder 16"/>
          <p:cNvSpPr>
            <a:spLocks noGrp="1"/>
          </p:cNvSpPr>
          <p:nvPr>
            <p:ph type="sldNum" sz="quarter" idx="11"/>
          </p:nvPr>
        </p:nvSpPr>
        <p:spPr/>
        <p:txBody>
          <a:bodyPr/>
          <a:lstStyle/>
          <a:p>
            <a:fld id="{AC907D9A-474C-4211-8F87-F80A33F405AF}" type="slidenum">
              <a:rPr lang="en-US" smtClean="0">
                <a:solidFill>
                  <a:srgbClr val="FFFFFF"/>
                </a:solidFill>
              </a:rPr>
              <a:pPr/>
              <a:t>‹#›</a:t>
            </a:fld>
            <a:endParaRPr lang="en-US">
              <a:solidFill>
                <a:srgbClr val="FFFFFF"/>
              </a:solidFill>
            </a:endParaRPr>
          </a:p>
        </p:txBody>
      </p:sp>
      <p:sp>
        <p:nvSpPr>
          <p:cNvPr id="19" name="Footer Placeholder 1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3334162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12" name="Slide Number Placeholder 11"/>
          <p:cNvSpPr>
            <a:spLocks noGrp="1"/>
          </p:cNvSpPr>
          <p:nvPr>
            <p:ph type="sldNum" sz="quarter" idx="15"/>
          </p:nvPr>
        </p:nvSpPr>
        <p:spPr/>
        <p:txBody>
          <a:bodyPr/>
          <a:lstStyle/>
          <a:p>
            <a:fld id="{AC907D9A-474C-4211-8F87-F80A33F405A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6"/>
          </p:nvPr>
        </p:nvSpPr>
        <p:spPr/>
        <p:txBody>
          <a:bodyPr/>
          <a:lstStyle/>
          <a:p>
            <a:endParaRPr lang="en-US">
              <a:solidFill>
                <a:srgbClr val="FFFFFF"/>
              </a:solidFill>
            </a:endParaRPr>
          </a:p>
        </p:txBody>
      </p:sp>
    </p:spTree>
    <p:extLst>
      <p:ext uri="{BB962C8B-B14F-4D97-AF65-F5344CB8AC3E}">
        <p14:creationId xmlns:p14="http://schemas.microsoft.com/office/powerpoint/2010/main" val="1782015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3681FB34-FF7D-4710-84AB-A47DA305107A}"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92123-7D0D-404D-BAB0-3D38277F6402}" type="slidenum">
              <a:rPr lang="en-US" smtClean="0"/>
              <a:t>‹#›</a:t>
            </a:fld>
            <a:endParaRPr lang="en-US"/>
          </a:p>
        </p:txBody>
      </p:sp>
    </p:spTree>
    <p:extLst>
      <p:ext uri="{BB962C8B-B14F-4D97-AF65-F5344CB8AC3E}">
        <p14:creationId xmlns:p14="http://schemas.microsoft.com/office/powerpoint/2010/main" val="906322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sz="1800" b="1" cap="all" smtClean="0">
              <a:solidFill>
                <a:srgbClr val="FFFFFF"/>
              </a:solidFill>
              <a:ea typeface="+mj-ea"/>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A041378C-12EE-4465-B0B5-53435F6BE086}" type="datetimeFigureOut">
              <a:rPr lang="en-US" smtClean="0">
                <a:solidFill>
                  <a:srgbClr val="000000"/>
                </a:solidFill>
              </a:rPr>
              <a:pPr/>
              <a:t>10/18/2017</a:t>
            </a:fld>
            <a:endParaRPr lang="en-US">
              <a:solidFill>
                <a:srgbClr val="000000"/>
              </a:solidFill>
            </a:endParaRPr>
          </a:p>
        </p:txBody>
      </p:sp>
      <p:sp>
        <p:nvSpPr>
          <p:cNvPr id="14" name="Slide Number Placeholder 13"/>
          <p:cNvSpPr>
            <a:spLocks noGrp="1"/>
          </p:cNvSpPr>
          <p:nvPr>
            <p:ph type="sldNum" sz="quarter" idx="11"/>
          </p:nvPr>
        </p:nvSpPr>
        <p:spPr/>
        <p:txBody>
          <a:bodyPr/>
          <a:lstStyle/>
          <a:p>
            <a:fld id="{AC907D9A-474C-4211-8F87-F80A33F405AF}" type="slidenum">
              <a:rPr lang="en-US" smtClean="0">
                <a:solidFill>
                  <a:srgbClr val="000000"/>
                </a:solidFill>
              </a:rPr>
              <a:pPr/>
              <a:t>‹#›</a:t>
            </a:fld>
            <a:endParaRPr lang="en-US">
              <a:solidFill>
                <a:srgbClr val="000000"/>
              </a:solidFill>
            </a:endParaRPr>
          </a:p>
        </p:txBody>
      </p:sp>
      <p:sp>
        <p:nvSpPr>
          <p:cNvPr id="15" name="Footer Placeholder 14"/>
          <p:cNvSpPr>
            <a:spLocks noGrp="1"/>
          </p:cNvSpPr>
          <p:nvPr>
            <p:ph type="ftr" sz="quarter" idx="12"/>
          </p:nvPr>
        </p:nvSpPr>
        <p:spPr/>
        <p:txBody>
          <a:bodyPr/>
          <a:lstStyle/>
          <a:p>
            <a:endParaRPr lang="en-US">
              <a:solidFill>
                <a:srgbClr val="000000"/>
              </a:solidFill>
            </a:endParaRPr>
          </a:p>
        </p:txBody>
      </p:sp>
    </p:spTree>
    <p:extLst>
      <p:ext uri="{BB962C8B-B14F-4D97-AF65-F5344CB8AC3E}">
        <p14:creationId xmlns:p14="http://schemas.microsoft.com/office/powerpoint/2010/main" val="60761400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12" name="Slide Number Placeholder 11"/>
          <p:cNvSpPr>
            <a:spLocks noGrp="1"/>
          </p:cNvSpPr>
          <p:nvPr>
            <p:ph type="sldNum" sz="quarter" idx="16"/>
          </p:nvPr>
        </p:nvSpPr>
        <p:spPr/>
        <p:txBody>
          <a:bodyPr/>
          <a:lstStyle/>
          <a:p>
            <a:fld id="{AC907D9A-474C-4211-8F87-F80A33F405A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7"/>
          </p:nvPr>
        </p:nvSpPr>
        <p:spPr/>
        <p:txBody>
          <a:bodyPr/>
          <a:lstStyle/>
          <a:p>
            <a:endParaRPr lang="en-US">
              <a:solidFill>
                <a:srgbClr val="FFFFFF"/>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44467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12" name="Slide Number Placeholder 11"/>
          <p:cNvSpPr>
            <a:spLocks noGrp="1"/>
          </p:cNvSpPr>
          <p:nvPr>
            <p:ph type="sldNum" sz="quarter" idx="17"/>
          </p:nvPr>
        </p:nvSpPr>
        <p:spPr/>
        <p:txBody>
          <a:bodyPr/>
          <a:lstStyle/>
          <a:p>
            <a:fld id="{AC907D9A-474C-4211-8F87-F80A33F405A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8"/>
          </p:nvPr>
        </p:nvSpPr>
        <p:spPr/>
        <p:txBody>
          <a:bodyPr/>
          <a:lstStyle/>
          <a:p>
            <a:endParaRPr lang="en-US">
              <a:solidFill>
                <a:srgbClr val="FFFFFF"/>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5627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16" name="Slide Number Placeholder 15"/>
          <p:cNvSpPr>
            <a:spLocks noGrp="1"/>
          </p:cNvSpPr>
          <p:nvPr>
            <p:ph type="sldNum" sz="quarter" idx="11"/>
          </p:nvPr>
        </p:nvSpPr>
        <p:spPr/>
        <p:txBody>
          <a:bodyPr/>
          <a:lstStyle/>
          <a:p>
            <a:fld id="{AC907D9A-474C-4211-8F87-F80A33F405AF}" type="slidenum">
              <a:rPr lang="en-US" smtClean="0">
                <a:solidFill>
                  <a:srgbClr val="FFFFFF"/>
                </a:solidFill>
              </a:rPr>
              <a:pPr/>
              <a:t>‹#›</a:t>
            </a:fld>
            <a:endParaRPr lang="en-US">
              <a:solidFill>
                <a:srgbClr val="FFFFFF"/>
              </a:solidFill>
            </a:endParaRPr>
          </a:p>
        </p:txBody>
      </p:sp>
      <p:sp>
        <p:nvSpPr>
          <p:cNvPr id="17" name="Footer Placeholder 16"/>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1517901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8" name="Slide Number Placeholder 7"/>
          <p:cNvSpPr>
            <a:spLocks noGrp="1"/>
          </p:cNvSpPr>
          <p:nvPr>
            <p:ph type="sldNum" sz="quarter" idx="11"/>
          </p:nvPr>
        </p:nvSpPr>
        <p:spPr/>
        <p:txBody>
          <a:bodyPr/>
          <a:lstStyle/>
          <a:p>
            <a:fld id="{AC907D9A-474C-4211-8F87-F80A33F405AF}" type="slidenum">
              <a:rPr lang="en-US" smtClean="0">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30182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19" name="Slide Number Placeholder 18"/>
          <p:cNvSpPr>
            <a:spLocks noGrp="1"/>
          </p:cNvSpPr>
          <p:nvPr>
            <p:ph type="sldNum" sz="quarter" idx="16"/>
          </p:nvPr>
        </p:nvSpPr>
        <p:spPr/>
        <p:txBody>
          <a:bodyPr/>
          <a:lstStyle/>
          <a:p>
            <a:fld id="{AC907D9A-474C-4211-8F87-F80A33F405AF}" type="slidenum">
              <a:rPr lang="en-US" smtClean="0">
                <a:solidFill>
                  <a:srgbClr val="FFFFFF"/>
                </a:solidFill>
              </a:rPr>
              <a:pPr/>
              <a:t>‹#›</a:t>
            </a:fld>
            <a:endParaRPr lang="en-US">
              <a:solidFill>
                <a:srgbClr val="FFFFFF"/>
              </a:solidFill>
            </a:endParaRPr>
          </a:p>
        </p:txBody>
      </p:sp>
      <p:sp>
        <p:nvSpPr>
          <p:cNvPr id="23" name="Footer Placeholder 22"/>
          <p:cNvSpPr>
            <a:spLocks noGrp="1"/>
          </p:cNvSpPr>
          <p:nvPr>
            <p:ph type="ftr" sz="quarter" idx="17"/>
          </p:nvPr>
        </p:nvSpPr>
        <p:spPr/>
        <p:txBody>
          <a:bodyPr/>
          <a:lstStyle/>
          <a:p>
            <a:endParaRPr lang="en-US">
              <a:solidFill>
                <a:srgbClr val="FFFFFF"/>
              </a:solidFill>
            </a:endParaRPr>
          </a:p>
        </p:txBody>
      </p:sp>
    </p:spTree>
    <p:extLst>
      <p:ext uri="{BB962C8B-B14F-4D97-AF65-F5344CB8AC3E}">
        <p14:creationId xmlns:p14="http://schemas.microsoft.com/office/powerpoint/2010/main" val="1489007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3352800" y="975360"/>
            <a:ext cx="54864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3975100" y="273180"/>
            <a:ext cx="4241800" cy="292100"/>
          </a:xfrm>
        </p:spPr>
        <p:txBody>
          <a:body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14" name="Slide Number Placeholder 13"/>
          <p:cNvSpPr>
            <a:spLocks noGrp="1"/>
          </p:cNvSpPr>
          <p:nvPr>
            <p:ph type="sldNum" sz="quarter" idx="15"/>
          </p:nvPr>
        </p:nvSpPr>
        <p:spPr>
          <a:xfrm>
            <a:off x="5384800" y="6172200"/>
            <a:ext cx="1422400" cy="304800"/>
          </a:xfrm>
        </p:spPr>
        <p:txBody>
          <a:bodyPr/>
          <a:lstStyle/>
          <a:p>
            <a:fld id="{AC907D9A-474C-4211-8F87-F80A33F405A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6"/>
          </p:nvPr>
        </p:nvSpPr>
        <p:spPr>
          <a:xfrm>
            <a:off x="1930400" y="6486525"/>
            <a:ext cx="8331200" cy="292100"/>
          </a:xfrm>
        </p:spPr>
        <p:txBody>
          <a:bodyPr/>
          <a:lstStyle/>
          <a:p>
            <a:endParaRPr lang="en-US">
              <a:solidFill>
                <a:srgbClr val="FFFFFF"/>
              </a:solidFill>
            </a:endParaRPr>
          </a:p>
        </p:txBody>
      </p:sp>
    </p:spTree>
    <p:extLst>
      <p:ext uri="{BB962C8B-B14F-4D97-AF65-F5344CB8AC3E}">
        <p14:creationId xmlns:p14="http://schemas.microsoft.com/office/powerpoint/2010/main" val="29200783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AC907D9A-474C-4211-8F87-F80A33F405A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54963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AC907D9A-474C-4211-8F87-F80A33F405AF}" type="slidenum">
              <a:rPr lang="en-US" smtClean="0">
                <a:solidFill>
                  <a:srgbClr val="FFFFFF"/>
                </a:solidFill>
              </a:rPr>
              <a:pPr/>
              <a:t>‹#›</a:t>
            </a:fld>
            <a:endParaRPr lang="en-US">
              <a:solidFill>
                <a:srgbClr val="FFFFFF"/>
              </a:solidFill>
            </a:endParaRPr>
          </a:p>
        </p:txBody>
      </p:sp>
      <p:sp>
        <p:nvSpPr>
          <p:cNvPr id="2" name="Vertical Title 1"/>
          <p:cNvSpPr>
            <a:spLocks noGrp="1"/>
          </p:cNvSpPr>
          <p:nvPr>
            <p:ph type="title" orient="vert"/>
          </p:nvPr>
        </p:nvSpPr>
        <p:spPr>
          <a:xfrm>
            <a:off x="9652000" y="914401"/>
            <a:ext cx="1235973" cy="5029200"/>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4219047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sz="1800" b="1" cap="all" smtClean="0">
              <a:solidFill>
                <a:srgbClr val="000000"/>
              </a:solidFill>
              <a:ea typeface="+mj-ea"/>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17" name="Slide Number Placeholder 16"/>
          <p:cNvSpPr>
            <a:spLocks noGrp="1"/>
          </p:cNvSpPr>
          <p:nvPr>
            <p:ph type="sldNum" sz="quarter" idx="11"/>
          </p:nvPr>
        </p:nvSpPr>
        <p:spPr/>
        <p:txBody>
          <a:bodyPr/>
          <a:lstStyle/>
          <a:p>
            <a:fld id="{AC907D9A-474C-4211-8F87-F80A33F405AF}" type="slidenum">
              <a:rPr lang="en-US" smtClean="0">
                <a:solidFill>
                  <a:srgbClr val="FFFFFF"/>
                </a:solidFill>
              </a:rPr>
              <a:pPr/>
              <a:t>‹#›</a:t>
            </a:fld>
            <a:endParaRPr lang="en-US">
              <a:solidFill>
                <a:srgbClr val="FFFFFF"/>
              </a:solidFill>
            </a:endParaRPr>
          </a:p>
        </p:txBody>
      </p:sp>
      <p:sp>
        <p:nvSpPr>
          <p:cNvPr id="19" name="Footer Placeholder 1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4072292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81FB34-FF7D-4710-84AB-A47DA305107A}" type="datetimeFigureOut">
              <a:rPr lang="en-US" smtClean="0"/>
              <a:t>10/18/2017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92123-7D0D-404D-BAB0-3D38277F6402}" type="slidenum">
              <a:rPr lang="en-US" smtClean="0"/>
              <a:t>‹#›</a:t>
            </a:fld>
            <a:endParaRPr lang="en-US"/>
          </a:p>
        </p:txBody>
      </p:sp>
    </p:spTree>
    <p:extLst>
      <p:ext uri="{BB962C8B-B14F-4D97-AF65-F5344CB8AC3E}">
        <p14:creationId xmlns:p14="http://schemas.microsoft.com/office/powerpoint/2010/main" val="37098173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12" name="Slide Number Placeholder 11"/>
          <p:cNvSpPr>
            <a:spLocks noGrp="1"/>
          </p:cNvSpPr>
          <p:nvPr>
            <p:ph type="sldNum" sz="quarter" idx="15"/>
          </p:nvPr>
        </p:nvSpPr>
        <p:spPr/>
        <p:txBody>
          <a:bodyPr/>
          <a:lstStyle/>
          <a:p>
            <a:fld id="{AC907D9A-474C-4211-8F87-F80A33F405A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6"/>
          </p:nvPr>
        </p:nvSpPr>
        <p:spPr/>
        <p:txBody>
          <a:bodyPr/>
          <a:lstStyle/>
          <a:p>
            <a:endParaRPr lang="en-US">
              <a:solidFill>
                <a:srgbClr val="FFFFFF"/>
              </a:solidFill>
            </a:endParaRPr>
          </a:p>
        </p:txBody>
      </p:sp>
    </p:spTree>
    <p:extLst>
      <p:ext uri="{BB962C8B-B14F-4D97-AF65-F5344CB8AC3E}">
        <p14:creationId xmlns:p14="http://schemas.microsoft.com/office/powerpoint/2010/main" val="2938606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sz="1800" b="1" cap="all" smtClean="0">
              <a:solidFill>
                <a:srgbClr val="FFFFFF"/>
              </a:solidFill>
              <a:ea typeface="+mj-ea"/>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A041378C-12EE-4465-B0B5-53435F6BE086}" type="datetimeFigureOut">
              <a:rPr lang="en-US" smtClean="0">
                <a:solidFill>
                  <a:srgbClr val="000000"/>
                </a:solidFill>
              </a:rPr>
              <a:pPr/>
              <a:t>10/18/2017</a:t>
            </a:fld>
            <a:endParaRPr lang="en-US">
              <a:solidFill>
                <a:srgbClr val="000000"/>
              </a:solidFill>
            </a:endParaRPr>
          </a:p>
        </p:txBody>
      </p:sp>
      <p:sp>
        <p:nvSpPr>
          <p:cNvPr id="14" name="Slide Number Placeholder 13"/>
          <p:cNvSpPr>
            <a:spLocks noGrp="1"/>
          </p:cNvSpPr>
          <p:nvPr>
            <p:ph type="sldNum" sz="quarter" idx="11"/>
          </p:nvPr>
        </p:nvSpPr>
        <p:spPr/>
        <p:txBody>
          <a:bodyPr/>
          <a:lstStyle/>
          <a:p>
            <a:fld id="{AC907D9A-474C-4211-8F87-F80A33F405AF}" type="slidenum">
              <a:rPr lang="en-US" smtClean="0">
                <a:solidFill>
                  <a:srgbClr val="000000"/>
                </a:solidFill>
              </a:rPr>
              <a:pPr/>
              <a:t>‹#›</a:t>
            </a:fld>
            <a:endParaRPr lang="en-US">
              <a:solidFill>
                <a:srgbClr val="000000"/>
              </a:solidFill>
            </a:endParaRPr>
          </a:p>
        </p:txBody>
      </p:sp>
      <p:sp>
        <p:nvSpPr>
          <p:cNvPr id="15" name="Footer Placeholder 14"/>
          <p:cNvSpPr>
            <a:spLocks noGrp="1"/>
          </p:cNvSpPr>
          <p:nvPr>
            <p:ph type="ftr" sz="quarter" idx="12"/>
          </p:nvPr>
        </p:nvSpPr>
        <p:spPr/>
        <p:txBody>
          <a:bodyPr/>
          <a:lstStyle/>
          <a:p>
            <a:endParaRPr lang="en-US">
              <a:solidFill>
                <a:srgbClr val="000000"/>
              </a:solidFill>
            </a:endParaRPr>
          </a:p>
        </p:txBody>
      </p:sp>
    </p:spTree>
    <p:extLst>
      <p:ext uri="{BB962C8B-B14F-4D97-AF65-F5344CB8AC3E}">
        <p14:creationId xmlns:p14="http://schemas.microsoft.com/office/powerpoint/2010/main" val="173903208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12" name="Slide Number Placeholder 11"/>
          <p:cNvSpPr>
            <a:spLocks noGrp="1"/>
          </p:cNvSpPr>
          <p:nvPr>
            <p:ph type="sldNum" sz="quarter" idx="16"/>
          </p:nvPr>
        </p:nvSpPr>
        <p:spPr/>
        <p:txBody>
          <a:bodyPr/>
          <a:lstStyle/>
          <a:p>
            <a:fld id="{AC907D9A-474C-4211-8F87-F80A33F405A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7"/>
          </p:nvPr>
        </p:nvSpPr>
        <p:spPr/>
        <p:txBody>
          <a:bodyPr/>
          <a:lstStyle/>
          <a:p>
            <a:endParaRPr lang="en-US">
              <a:solidFill>
                <a:srgbClr val="FFFFFF"/>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3777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12" name="Slide Number Placeholder 11"/>
          <p:cNvSpPr>
            <a:spLocks noGrp="1"/>
          </p:cNvSpPr>
          <p:nvPr>
            <p:ph type="sldNum" sz="quarter" idx="17"/>
          </p:nvPr>
        </p:nvSpPr>
        <p:spPr/>
        <p:txBody>
          <a:bodyPr/>
          <a:lstStyle/>
          <a:p>
            <a:fld id="{AC907D9A-474C-4211-8F87-F80A33F405A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8"/>
          </p:nvPr>
        </p:nvSpPr>
        <p:spPr/>
        <p:txBody>
          <a:bodyPr/>
          <a:lstStyle/>
          <a:p>
            <a:endParaRPr lang="en-US">
              <a:solidFill>
                <a:srgbClr val="FFFFFF"/>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115873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16" name="Slide Number Placeholder 15"/>
          <p:cNvSpPr>
            <a:spLocks noGrp="1"/>
          </p:cNvSpPr>
          <p:nvPr>
            <p:ph type="sldNum" sz="quarter" idx="11"/>
          </p:nvPr>
        </p:nvSpPr>
        <p:spPr/>
        <p:txBody>
          <a:bodyPr/>
          <a:lstStyle/>
          <a:p>
            <a:fld id="{AC907D9A-474C-4211-8F87-F80A33F405AF}" type="slidenum">
              <a:rPr lang="en-US" smtClean="0">
                <a:solidFill>
                  <a:srgbClr val="FFFFFF"/>
                </a:solidFill>
              </a:rPr>
              <a:pPr/>
              <a:t>‹#›</a:t>
            </a:fld>
            <a:endParaRPr lang="en-US">
              <a:solidFill>
                <a:srgbClr val="FFFFFF"/>
              </a:solidFill>
            </a:endParaRPr>
          </a:p>
        </p:txBody>
      </p:sp>
      <p:sp>
        <p:nvSpPr>
          <p:cNvPr id="17" name="Footer Placeholder 16"/>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4267238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8" name="Slide Number Placeholder 7"/>
          <p:cNvSpPr>
            <a:spLocks noGrp="1"/>
          </p:cNvSpPr>
          <p:nvPr>
            <p:ph type="sldNum" sz="quarter" idx="11"/>
          </p:nvPr>
        </p:nvSpPr>
        <p:spPr/>
        <p:txBody>
          <a:bodyPr/>
          <a:lstStyle/>
          <a:p>
            <a:fld id="{AC907D9A-474C-4211-8F87-F80A33F405AF}" type="slidenum">
              <a:rPr lang="en-US" smtClean="0">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477492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19" name="Slide Number Placeholder 18"/>
          <p:cNvSpPr>
            <a:spLocks noGrp="1"/>
          </p:cNvSpPr>
          <p:nvPr>
            <p:ph type="sldNum" sz="quarter" idx="16"/>
          </p:nvPr>
        </p:nvSpPr>
        <p:spPr/>
        <p:txBody>
          <a:bodyPr/>
          <a:lstStyle/>
          <a:p>
            <a:fld id="{AC907D9A-474C-4211-8F87-F80A33F405AF}" type="slidenum">
              <a:rPr lang="en-US" smtClean="0">
                <a:solidFill>
                  <a:srgbClr val="FFFFFF"/>
                </a:solidFill>
              </a:rPr>
              <a:pPr/>
              <a:t>‹#›</a:t>
            </a:fld>
            <a:endParaRPr lang="en-US">
              <a:solidFill>
                <a:srgbClr val="FFFFFF"/>
              </a:solidFill>
            </a:endParaRPr>
          </a:p>
        </p:txBody>
      </p:sp>
      <p:sp>
        <p:nvSpPr>
          <p:cNvPr id="23" name="Footer Placeholder 22"/>
          <p:cNvSpPr>
            <a:spLocks noGrp="1"/>
          </p:cNvSpPr>
          <p:nvPr>
            <p:ph type="ftr" sz="quarter" idx="17"/>
          </p:nvPr>
        </p:nvSpPr>
        <p:spPr/>
        <p:txBody>
          <a:bodyPr/>
          <a:lstStyle/>
          <a:p>
            <a:endParaRPr lang="en-US">
              <a:solidFill>
                <a:srgbClr val="FFFFFF"/>
              </a:solidFill>
            </a:endParaRPr>
          </a:p>
        </p:txBody>
      </p:sp>
    </p:spTree>
    <p:extLst>
      <p:ext uri="{BB962C8B-B14F-4D97-AF65-F5344CB8AC3E}">
        <p14:creationId xmlns:p14="http://schemas.microsoft.com/office/powerpoint/2010/main" val="27436785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3352800" y="975360"/>
            <a:ext cx="54864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3975100" y="273180"/>
            <a:ext cx="4241800" cy="292100"/>
          </a:xfrm>
        </p:spPr>
        <p:txBody>
          <a:body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14" name="Slide Number Placeholder 13"/>
          <p:cNvSpPr>
            <a:spLocks noGrp="1"/>
          </p:cNvSpPr>
          <p:nvPr>
            <p:ph type="sldNum" sz="quarter" idx="15"/>
          </p:nvPr>
        </p:nvSpPr>
        <p:spPr>
          <a:xfrm>
            <a:off x="5384800" y="6172200"/>
            <a:ext cx="1422400" cy="304800"/>
          </a:xfrm>
        </p:spPr>
        <p:txBody>
          <a:bodyPr/>
          <a:lstStyle/>
          <a:p>
            <a:fld id="{AC907D9A-474C-4211-8F87-F80A33F405A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6"/>
          </p:nvPr>
        </p:nvSpPr>
        <p:spPr>
          <a:xfrm>
            <a:off x="1930400" y="6486525"/>
            <a:ext cx="8331200" cy="292100"/>
          </a:xfrm>
        </p:spPr>
        <p:txBody>
          <a:bodyPr/>
          <a:lstStyle/>
          <a:p>
            <a:endParaRPr lang="en-US">
              <a:solidFill>
                <a:srgbClr val="FFFFFF"/>
              </a:solidFill>
            </a:endParaRPr>
          </a:p>
        </p:txBody>
      </p:sp>
    </p:spTree>
    <p:extLst>
      <p:ext uri="{BB962C8B-B14F-4D97-AF65-F5344CB8AC3E}">
        <p14:creationId xmlns:p14="http://schemas.microsoft.com/office/powerpoint/2010/main" val="4224797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AC907D9A-474C-4211-8F87-F80A33F405A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865160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AC907D9A-474C-4211-8F87-F80A33F405AF}" type="slidenum">
              <a:rPr lang="en-US" smtClean="0">
                <a:solidFill>
                  <a:srgbClr val="FFFFFF"/>
                </a:solidFill>
              </a:rPr>
              <a:pPr/>
              <a:t>‹#›</a:t>
            </a:fld>
            <a:endParaRPr lang="en-US">
              <a:solidFill>
                <a:srgbClr val="FFFFFF"/>
              </a:solidFill>
            </a:endParaRPr>
          </a:p>
        </p:txBody>
      </p:sp>
      <p:sp>
        <p:nvSpPr>
          <p:cNvPr id="2" name="Vertical Title 1"/>
          <p:cNvSpPr>
            <a:spLocks noGrp="1"/>
          </p:cNvSpPr>
          <p:nvPr>
            <p:ph type="title" orient="vert"/>
          </p:nvPr>
        </p:nvSpPr>
        <p:spPr>
          <a:xfrm>
            <a:off x="9652000" y="914401"/>
            <a:ext cx="1235973" cy="5029200"/>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2259671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81FB34-FF7D-4710-84AB-A47DA305107A}"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092123-7D0D-404D-BAB0-3D38277F6402}" type="slidenum">
              <a:rPr lang="en-US" smtClean="0"/>
              <a:t>‹#›</a:t>
            </a:fld>
            <a:endParaRPr lang="en-US"/>
          </a:p>
        </p:txBody>
      </p:sp>
    </p:spTree>
    <p:extLst>
      <p:ext uri="{BB962C8B-B14F-4D97-AF65-F5344CB8AC3E}">
        <p14:creationId xmlns:p14="http://schemas.microsoft.com/office/powerpoint/2010/main" val="28242306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sz="1800" b="1" cap="all" smtClean="0">
              <a:solidFill>
                <a:srgbClr val="000000"/>
              </a:solidFill>
              <a:ea typeface="+mj-ea"/>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17" name="Slide Number Placeholder 16"/>
          <p:cNvSpPr>
            <a:spLocks noGrp="1"/>
          </p:cNvSpPr>
          <p:nvPr>
            <p:ph type="sldNum" sz="quarter" idx="11"/>
          </p:nvPr>
        </p:nvSpPr>
        <p:spPr/>
        <p:txBody>
          <a:bodyPr/>
          <a:lstStyle/>
          <a:p>
            <a:fld id="{AC907D9A-474C-4211-8F87-F80A33F405AF}" type="slidenum">
              <a:rPr lang="en-US" smtClean="0">
                <a:solidFill>
                  <a:srgbClr val="FFFFFF"/>
                </a:solidFill>
              </a:rPr>
              <a:pPr/>
              <a:t>‹#›</a:t>
            </a:fld>
            <a:endParaRPr lang="en-US">
              <a:solidFill>
                <a:srgbClr val="FFFFFF"/>
              </a:solidFill>
            </a:endParaRPr>
          </a:p>
        </p:txBody>
      </p:sp>
      <p:sp>
        <p:nvSpPr>
          <p:cNvPr id="19" name="Footer Placeholder 1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42747888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12" name="Slide Number Placeholder 11"/>
          <p:cNvSpPr>
            <a:spLocks noGrp="1"/>
          </p:cNvSpPr>
          <p:nvPr>
            <p:ph type="sldNum" sz="quarter" idx="15"/>
          </p:nvPr>
        </p:nvSpPr>
        <p:spPr/>
        <p:txBody>
          <a:bodyPr/>
          <a:lstStyle/>
          <a:p>
            <a:fld id="{AC907D9A-474C-4211-8F87-F80A33F405A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6"/>
          </p:nvPr>
        </p:nvSpPr>
        <p:spPr/>
        <p:txBody>
          <a:bodyPr/>
          <a:lstStyle/>
          <a:p>
            <a:endParaRPr lang="en-US">
              <a:solidFill>
                <a:srgbClr val="FFFFFF"/>
              </a:solidFill>
            </a:endParaRPr>
          </a:p>
        </p:txBody>
      </p:sp>
    </p:spTree>
    <p:extLst>
      <p:ext uri="{BB962C8B-B14F-4D97-AF65-F5344CB8AC3E}">
        <p14:creationId xmlns:p14="http://schemas.microsoft.com/office/powerpoint/2010/main" val="3589770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sz="1800" b="1" cap="all" smtClean="0">
              <a:solidFill>
                <a:srgbClr val="FFFFFF"/>
              </a:solidFill>
              <a:ea typeface="+mj-ea"/>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A041378C-12EE-4465-B0B5-53435F6BE086}" type="datetimeFigureOut">
              <a:rPr lang="en-US" smtClean="0">
                <a:solidFill>
                  <a:srgbClr val="000000"/>
                </a:solidFill>
              </a:rPr>
              <a:pPr/>
              <a:t>10/18/2017</a:t>
            </a:fld>
            <a:endParaRPr lang="en-US">
              <a:solidFill>
                <a:srgbClr val="000000"/>
              </a:solidFill>
            </a:endParaRPr>
          </a:p>
        </p:txBody>
      </p:sp>
      <p:sp>
        <p:nvSpPr>
          <p:cNvPr id="14" name="Slide Number Placeholder 13"/>
          <p:cNvSpPr>
            <a:spLocks noGrp="1"/>
          </p:cNvSpPr>
          <p:nvPr>
            <p:ph type="sldNum" sz="quarter" idx="11"/>
          </p:nvPr>
        </p:nvSpPr>
        <p:spPr/>
        <p:txBody>
          <a:bodyPr/>
          <a:lstStyle/>
          <a:p>
            <a:fld id="{AC907D9A-474C-4211-8F87-F80A33F405AF}" type="slidenum">
              <a:rPr lang="en-US" smtClean="0">
                <a:solidFill>
                  <a:srgbClr val="000000"/>
                </a:solidFill>
              </a:rPr>
              <a:pPr/>
              <a:t>‹#›</a:t>
            </a:fld>
            <a:endParaRPr lang="en-US">
              <a:solidFill>
                <a:srgbClr val="000000"/>
              </a:solidFill>
            </a:endParaRPr>
          </a:p>
        </p:txBody>
      </p:sp>
      <p:sp>
        <p:nvSpPr>
          <p:cNvPr id="15" name="Footer Placeholder 14"/>
          <p:cNvSpPr>
            <a:spLocks noGrp="1"/>
          </p:cNvSpPr>
          <p:nvPr>
            <p:ph type="ftr" sz="quarter" idx="12"/>
          </p:nvPr>
        </p:nvSpPr>
        <p:spPr/>
        <p:txBody>
          <a:bodyPr/>
          <a:lstStyle/>
          <a:p>
            <a:endParaRPr lang="en-US">
              <a:solidFill>
                <a:srgbClr val="000000"/>
              </a:solidFill>
            </a:endParaRPr>
          </a:p>
        </p:txBody>
      </p:sp>
    </p:spTree>
    <p:extLst>
      <p:ext uri="{BB962C8B-B14F-4D97-AF65-F5344CB8AC3E}">
        <p14:creationId xmlns:p14="http://schemas.microsoft.com/office/powerpoint/2010/main" val="108093780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12" name="Slide Number Placeholder 11"/>
          <p:cNvSpPr>
            <a:spLocks noGrp="1"/>
          </p:cNvSpPr>
          <p:nvPr>
            <p:ph type="sldNum" sz="quarter" idx="16"/>
          </p:nvPr>
        </p:nvSpPr>
        <p:spPr/>
        <p:txBody>
          <a:bodyPr/>
          <a:lstStyle/>
          <a:p>
            <a:fld id="{AC907D9A-474C-4211-8F87-F80A33F405A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7"/>
          </p:nvPr>
        </p:nvSpPr>
        <p:spPr/>
        <p:txBody>
          <a:bodyPr/>
          <a:lstStyle/>
          <a:p>
            <a:endParaRPr lang="en-US">
              <a:solidFill>
                <a:srgbClr val="FFFFFF"/>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18371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12" name="Slide Number Placeholder 11"/>
          <p:cNvSpPr>
            <a:spLocks noGrp="1"/>
          </p:cNvSpPr>
          <p:nvPr>
            <p:ph type="sldNum" sz="quarter" idx="17"/>
          </p:nvPr>
        </p:nvSpPr>
        <p:spPr/>
        <p:txBody>
          <a:bodyPr/>
          <a:lstStyle/>
          <a:p>
            <a:fld id="{AC907D9A-474C-4211-8F87-F80A33F405A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8"/>
          </p:nvPr>
        </p:nvSpPr>
        <p:spPr/>
        <p:txBody>
          <a:bodyPr/>
          <a:lstStyle/>
          <a:p>
            <a:endParaRPr lang="en-US">
              <a:solidFill>
                <a:srgbClr val="FFFFFF"/>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34518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16" name="Slide Number Placeholder 15"/>
          <p:cNvSpPr>
            <a:spLocks noGrp="1"/>
          </p:cNvSpPr>
          <p:nvPr>
            <p:ph type="sldNum" sz="quarter" idx="11"/>
          </p:nvPr>
        </p:nvSpPr>
        <p:spPr/>
        <p:txBody>
          <a:bodyPr/>
          <a:lstStyle/>
          <a:p>
            <a:fld id="{AC907D9A-474C-4211-8F87-F80A33F405AF}" type="slidenum">
              <a:rPr lang="en-US" smtClean="0">
                <a:solidFill>
                  <a:srgbClr val="FFFFFF"/>
                </a:solidFill>
              </a:rPr>
              <a:pPr/>
              <a:t>‹#›</a:t>
            </a:fld>
            <a:endParaRPr lang="en-US">
              <a:solidFill>
                <a:srgbClr val="FFFFFF"/>
              </a:solidFill>
            </a:endParaRPr>
          </a:p>
        </p:txBody>
      </p:sp>
      <p:sp>
        <p:nvSpPr>
          <p:cNvPr id="17" name="Footer Placeholder 16"/>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34983940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8" name="Slide Number Placeholder 7"/>
          <p:cNvSpPr>
            <a:spLocks noGrp="1"/>
          </p:cNvSpPr>
          <p:nvPr>
            <p:ph type="sldNum" sz="quarter" idx="11"/>
          </p:nvPr>
        </p:nvSpPr>
        <p:spPr/>
        <p:txBody>
          <a:bodyPr/>
          <a:lstStyle/>
          <a:p>
            <a:fld id="{AC907D9A-474C-4211-8F87-F80A33F405AF}" type="slidenum">
              <a:rPr lang="en-US" smtClean="0">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7228572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19" name="Slide Number Placeholder 18"/>
          <p:cNvSpPr>
            <a:spLocks noGrp="1"/>
          </p:cNvSpPr>
          <p:nvPr>
            <p:ph type="sldNum" sz="quarter" idx="16"/>
          </p:nvPr>
        </p:nvSpPr>
        <p:spPr/>
        <p:txBody>
          <a:bodyPr/>
          <a:lstStyle/>
          <a:p>
            <a:fld id="{AC907D9A-474C-4211-8F87-F80A33F405AF}" type="slidenum">
              <a:rPr lang="en-US" smtClean="0">
                <a:solidFill>
                  <a:srgbClr val="FFFFFF"/>
                </a:solidFill>
              </a:rPr>
              <a:pPr/>
              <a:t>‹#›</a:t>
            </a:fld>
            <a:endParaRPr lang="en-US">
              <a:solidFill>
                <a:srgbClr val="FFFFFF"/>
              </a:solidFill>
            </a:endParaRPr>
          </a:p>
        </p:txBody>
      </p:sp>
      <p:sp>
        <p:nvSpPr>
          <p:cNvPr id="23" name="Footer Placeholder 22"/>
          <p:cNvSpPr>
            <a:spLocks noGrp="1"/>
          </p:cNvSpPr>
          <p:nvPr>
            <p:ph type="ftr" sz="quarter" idx="17"/>
          </p:nvPr>
        </p:nvSpPr>
        <p:spPr/>
        <p:txBody>
          <a:bodyPr/>
          <a:lstStyle/>
          <a:p>
            <a:endParaRPr lang="en-US">
              <a:solidFill>
                <a:srgbClr val="FFFFFF"/>
              </a:solidFill>
            </a:endParaRPr>
          </a:p>
        </p:txBody>
      </p:sp>
    </p:spTree>
    <p:extLst>
      <p:ext uri="{BB962C8B-B14F-4D97-AF65-F5344CB8AC3E}">
        <p14:creationId xmlns:p14="http://schemas.microsoft.com/office/powerpoint/2010/main" val="8484505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3352800" y="975360"/>
            <a:ext cx="54864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3975100" y="273180"/>
            <a:ext cx="4241800" cy="292100"/>
          </a:xfrm>
        </p:spPr>
        <p:txBody>
          <a:body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14" name="Slide Number Placeholder 13"/>
          <p:cNvSpPr>
            <a:spLocks noGrp="1"/>
          </p:cNvSpPr>
          <p:nvPr>
            <p:ph type="sldNum" sz="quarter" idx="15"/>
          </p:nvPr>
        </p:nvSpPr>
        <p:spPr>
          <a:xfrm>
            <a:off x="5384800" y="6172200"/>
            <a:ext cx="1422400" cy="304800"/>
          </a:xfrm>
        </p:spPr>
        <p:txBody>
          <a:bodyPr/>
          <a:lstStyle/>
          <a:p>
            <a:fld id="{AC907D9A-474C-4211-8F87-F80A33F405A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6"/>
          </p:nvPr>
        </p:nvSpPr>
        <p:spPr>
          <a:xfrm>
            <a:off x="1930400" y="6486525"/>
            <a:ext cx="8331200" cy="292100"/>
          </a:xfrm>
        </p:spPr>
        <p:txBody>
          <a:bodyPr/>
          <a:lstStyle/>
          <a:p>
            <a:endParaRPr lang="en-US">
              <a:solidFill>
                <a:srgbClr val="FFFFFF"/>
              </a:solidFill>
            </a:endParaRPr>
          </a:p>
        </p:txBody>
      </p:sp>
    </p:spTree>
    <p:extLst>
      <p:ext uri="{BB962C8B-B14F-4D97-AF65-F5344CB8AC3E}">
        <p14:creationId xmlns:p14="http://schemas.microsoft.com/office/powerpoint/2010/main" val="15376039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AC907D9A-474C-4211-8F87-F80A33F405A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4566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81FB34-FF7D-4710-84AB-A47DA305107A}" type="datetimeFigureOut">
              <a:rPr lang="en-US" smtClean="0"/>
              <a:t>10/18/2017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092123-7D0D-404D-BAB0-3D38277F6402}" type="slidenum">
              <a:rPr lang="en-US" smtClean="0"/>
              <a:t>‹#›</a:t>
            </a:fld>
            <a:endParaRPr lang="en-US"/>
          </a:p>
        </p:txBody>
      </p:sp>
    </p:spTree>
    <p:extLst>
      <p:ext uri="{BB962C8B-B14F-4D97-AF65-F5344CB8AC3E}">
        <p14:creationId xmlns:p14="http://schemas.microsoft.com/office/powerpoint/2010/main" val="7797360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AC907D9A-474C-4211-8F87-F80A33F405AF}" type="slidenum">
              <a:rPr lang="en-US" smtClean="0">
                <a:solidFill>
                  <a:srgbClr val="FFFFFF"/>
                </a:solidFill>
              </a:rPr>
              <a:pPr/>
              <a:t>‹#›</a:t>
            </a:fld>
            <a:endParaRPr lang="en-US">
              <a:solidFill>
                <a:srgbClr val="FFFFFF"/>
              </a:solidFill>
            </a:endParaRPr>
          </a:p>
        </p:txBody>
      </p:sp>
      <p:sp>
        <p:nvSpPr>
          <p:cNvPr id="2" name="Vertical Title 1"/>
          <p:cNvSpPr>
            <a:spLocks noGrp="1"/>
          </p:cNvSpPr>
          <p:nvPr>
            <p:ph type="title" orient="vert"/>
          </p:nvPr>
        </p:nvSpPr>
        <p:spPr>
          <a:xfrm>
            <a:off x="9652000" y="914401"/>
            <a:ext cx="1235973" cy="5029200"/>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337240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681FB34-FF7D-4710-84AB-A47DA305107A}" type="datetimeFigureOut">
              <a:rPr lang="en-US" smtClean="0"/>
              <a:t>10/18/2017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4092123-7D0D-404D-BAB0-3D38277F6402}" type="slidenum">
              <a:rPr lang="en-US" smtClean="0"/>
              <a:t>‹#›</a:t>
            </a:fld>
            <a:endParaRPr lang="en-US"/>
          </a:p>
        </p:txBody>
      </p:sp>
    </p:spTree>
    <p:extLst>
      <p:ext uri="{BB962C8B-B14F-4D97-AF65-F5344CB8AC3E}">
        <p14:creationId xmlns:p14="http://schemas.microsoft.com/office/powerpoint/2010/main" val="84885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681FB34-FF7D-4710-84AB-A47DA305107A}" type="datetimeFigureOut">
              <a:rPr lang="en-US" smtClean="0"/>
              <a:t>10/18/2017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4092123-7D0D-404D-BAB0-3D38277F6402}" type="slidenum">
              <a:rPr lang="en-US" smtClean="0"/>
              <a:t>‹#›</a:t>
            </a:fld>
            <a:endParaRPr lang="en-US"/>
          </a:p>
        </p:txBody>
      </p:sp>
    </p:spTree>
    <p:extLst>
      <p:ext uri="{BB962C8B-B14F-4D97-AF65-F5344CB8AC3E}">
        <p14:creationId xmlns:p14="http://schemas.microsoft.com/office/powerpoint/2010/main" val="3062403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681FB34-FF7D-4710-84AB-A47DA305107A}" type="datetimeFigureOut">
              <a:rPr lang="en-US" smtClean="0"/>
              <a:t>10/18/2017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4092123-7D0D-404D-BAB0-3D38277F6402}" type="slidenum">
              <a:rPr lang="en-US" smtClean="0"/>
              <a:t>‹#›</a:t>
            </a:fld>
            <a:endParaRPr lang="en-US"/>
          </a:p>
        </p:txBody>
      </p:sp>
    </p:spTree>
    <p:extLst>
      <p:ext uri="{BB962C8B-B14F-4D97-AF65-F5344CB8AC3E}">
        <p14:creationId xmlns:p14="http://schemas.microsoft.com/office/powerpoint/2010/main" val="357898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81FB34-FF7D-4710-84AB-A47DA305107A}" type="datetimeFigureOut">
              <a:rPr lang="en-US" smtClean="0"/>
              <a:t>10/18/2017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092123-7D0D-404D-BAB0-3D38277F6402}" type="slidenum">
              <a:rPr lang="en-US" smtClean="0"/>
              <a:t>‹#›</a:t>
            </a:fld>
            <a:endParaRPr lang="en-US"/>
          </a:p>
        </p:txBody>
      </p:sp>
    </p:spTree>
    <p:extLst>
      <p:ext uri="{BB962C8B-B14F-4D97-AF65-F5344CB8AC3E}">
        <p14:creationId xmlns:p14="http://schemas.microsoft.com/office/powerpoint/2010/main" val="4207583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681FB34-FF7D-4710-84AB-A47DA305107A}" type="datetimeFigureOut">
              <a:rPr lang="en-US" smtClean="0"/>
              <a:t>10/18/2017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4092123-7D0D-404D-BAB0-3D38277F6402}" type="slidenum">
              <a:rPr lang="en-US" smtClean="0"/>
              <a:t>‹#›</a:t>
            </a:fld>
            <a:endParaRPr lang="en-US"/>
          </a:p>
        </p:txBody>
      </p:sp>
    </p:spTree>
    <p:extLst>
      <p:ext uri="{BB962C8B-B14F-4D97-AF65-F5344CB8AC3E}">
        <p14:creationId xmlns:p14="http://schemas.microsoft.com/office/powerpoint/2010/main" val="32261647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AC907D9A-474C-4211-8F87-F80A33F405AF}" type="slidenum">
              <a:rPr lang="en-US" smtClean="0">
                <a:solidFill>
                  <a:srgbClr val="FFFFFF"/>
                </a:solidFill>
              </a:rPr>
              <a:pPr/>
              <a:t>‹#›</a:t>
            </a:fld>
            <a:endParaRPr lang="en-US">
              <a:solidFill>
                <a:srgbClr val="FFFFFF"/>
              </a:solidFill>
            </a:endParaRPr>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244897881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AC907D9A-474C-4211-8F87-F80A33F405AF}" type="slidenum">
              <a:rPr lang="en-US" smtClean="0">
                <a:solidFill>
                  <a:srgbClr val="FFFFFF"/>
                </a:solidFill>
              </a:rPr>
              <a:pPr/>
              <a:t>‹#›</a:t>
            </a:fld>
            <a:endParaRPr lang="en-US">
              <a:solidFill>
                <a:srgbClr val="FFFFFF"/>
              </a:solidFill>
            </a:endParaRPr>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2629443652"/>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A041378C-12EE-4465-B0B5-53435F6BE086}" type="datetimeFigureOut">
              <a:rPr lang="en-US" smtClean="0">
                <a:solidFill>
                  <a:srgbClr val="FFFFFF"/>
                </a:solidFill>
              </a:rPr>
              <a:pPr/>
              <a:t>10/18/2017</a:t>
            </a:fld>
            <a:endParaRPr lang="en-US">
              <a:solidFill>
                <a:srgbClr val="FFFFFF"/>
              </a:solidFill>
            </a:endParaRPr>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AC907D9A-474C-4211-8F87-F80A33F405AF}" type="slidenum">
              <a:rPr lang="en-US" smtClean="0">
                <a:solidFill>
                  <a:srgbClr val="FFFFFF"/>
                </a:solidFill>
              </a:rPr>
              <a:pPr/>
              <a:t>‹#›</a:t>
            </a:fld>
            <a:endParaRPr lang="en-US">
              <a:solidFill>
                <a:srgbClr val="FFFFFF"/>
              </a:solidFill>
            </a:endParaRPr>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2594999608"/>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MMYW_tV2vYE"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Faisal%E2%80%93Weizmann_Agreement#cite_note-16" TargetMode="External"/><Relationship Id="rId2" Type="http://schemas.openxmlformats.org/officeDocument/2006/relationships/hyperlink" Target="https://www.youtube.com/watch?v=MMYW_tV2vY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 WWI and Reactions to the Balfour Declaration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80554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1"/>
          <p:cNvPicPr>
            <a:picLocks noChangeAspect="1" noChangeArrowheads="1"/>
          </p:cNvPicPr>
          <p:nvPr/>
        </p:nvPicPr>
        <p:blipFill>
          <a:blip r:embed="rId3">
            <a:extLst>
              <a:ext uri="{28A0092B-C50C-407E-A947-70E740481C1C}">
                <a14:useLocalDpi xmlns:a14="http://schemas.microsoft.com/office/drawing/2010/main" val="0"/>
              </a:ext>
            </a:extLst>
          </a:blip>
          <a:srcRect l="11064" t="6796" r="10977" b="20027"/>
          <a:stretch>
            <a:fillRect/>
          </a:stretch>
        </p:blipFill>
        <p:spPr bwMode="auto">
          <a:xfrm>
            <a:off x="1309816" y="290198"/>
            <a:ext cx="9230498" cy="618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026" name="Picture 2" descr="http://www.johndclare.net/images/map%20of%20versaill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2259" y="128202"/>
            <a:ext cx="6566157" cy="44961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91" y="2786788"/>
            <a:ext cx="5041558" cy="395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nvGrpSpPr>
          <p:cNvPr id="5" name="Group 5"/>
          <p:cNvGrpSpPr>
            <a:grpSpLocks/>
          </p:cNvGrpSpPr>
          <p:nvPr/>
        </p:nvGrpSpPr>
        <p:grpSpPr bwMode="auto">
          <a:xfrm>
            <a:off x="2310714" y="380183"/>
            <a:ext cx="6985686" cy="5909406"/>
            <a:chOff x="0" y="0"/>
            <a:chExt cx="8000" cy="7349"/>
          </a:xfrm>
        </p:grpSpPr>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l="49365" b="28629"/>
            <a:stretch>
              <a:fillRect/>
            </a:stretch>
          </p:blipFill>
          <p:spPr bwMode="auto">
            <a:xfrm>
              <a:off x="0" y="1"/>
              <a:ext cx="8000" cy="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 name="Freeform 3"/>
            <p:cNvSpPr>
              <a:spLocks/>
            </p:cNvSpPr>
            <p:nvPr/>
          </p:nvSpPr>
          <p:spPr bwMode="auto">
            <a:xfrm>
              <a:off x="194" y="864"/>
              <a:ext cx="5534" cy="6485"/>
            </a:xfrm>
            <a:custGeom>
              <a:avLst/>
              <a:gdLst>
                <a:gd name="T0" fmla="*/ 303 w 21600"/>
                <a:gd name="T1" fmla="*/ 776 h 21600"/>
                <a:gd name="T2" fmla="*/ 1819 w 21600"/>
                <a:gd name="T3" fmla="*/ 582 h 21600"/>
                <a:gd name="T4" fmla="*/ 2956 w 21600"/>
                <a:gd name="T5" fmla="*/ 841 h 21600"/>
                <a:gd name="T6" fmla="*/ 5533 w 21600"/>
                <a:gd name="T7" fmla="*/ 129 h 21600"/>
                <a:gd name="T8" fmla="*/ 7731 w 21600"/>
                <a:gd name="T9" fmla="*/ 647 h 21600"/>
                <a:gd name="T10" fmla="*/ 11368 w 21600"/>
                <a:gd name="T11" fmla="*/ 0 h 21600"/>
                <a:gd name="T12" fmla="*/ 13263 w 21600"/>
                <a:gd name="T13" fmla="*/ 1552 h 21600"/>
                <a:gd name="T14" fmla="*/ 14097 w 21600"/>
                <a:gd name="T15" fmla="*/ 3686 h 21600"/>
                <a:gd name="T16" fmla="*/ 15385 w 21600"/>
                <a:gd name="T17" fmla="*/ 5109 h 21600"/>
                <a:gd name="T18" fmla="*/ 17356 w 21600"/>
                <a:gd name="T19" fmla="*/ 6855 h 21600"/>
                <a:gd name="T20" fmla="*/ 18265 w 21600"/>
                <a:gd name="T21" fmla="*/ 9119 h 21600"/>
                <a:gd name="T22" fmla="*/ 20842 w 21600"/>
                <a:gd name="T23" fmla="*/ 11576 h 21600"/>
                <a:gd name="T24" fmla="*/ 21297 w 21600"/>
                <a:gd name="T25" fmla="*/ 11317 h 21600"/>
                <a:gd name="T26" fmla="*/ 20994 w 21600"/>
                <a:gd name="T27" fmla="*/ 12546 h 21600"/>
                <a:gd name="T28" fmla="*/ 19402 w 21600"/>
                <a:gd name="T29" fmla="*/ 11705 h 21600"/>
                <a:gd name="T30" fmla="*/ 16977 w 21600"/>
                <a:gd name="T31" fmla="*/ 9054 h 21600"/>
                <a:gd name="T32" fmla="*/ 14779 w 21600"/>
                <a:gd name="T33" fmla="*/ 7178 h 21600"/>
                <a:gd name="T34" fmla="*/ 12884 w 21600"/>
                <a:gd name="T35" fmla="*/ 6144 h 21600"/>
                <a:gd name="T36" fmla="*/ 11141 w 21600"/>
                <a:gd name="T37" fmla="*/ 6079 h 21600"/>
                <a:gd name="T38" fmla="*/ 9701 w 21600"/>
                <a:gd name="T39" fmla="*/ 6596 h 21600"/>
                <a:gd name="T40" fmla="*/ 9095 w 21600"/>
                <a:gd name="T41" fmla="*/ 7954 h 21600"/>
                <a:gd name="T42" fmla="*/ 9928 w 21600"/>
                <a:gd name="T43" fmla="*/ 9830 h 21600"/>
                <a:gd name="T44" fmla="*/ 12051 w 21600"/>
                <a:gd name="T45" fmla="*/ 11770 h 21600"/>
                <a:gd name="T46" fmla="*/ 13945 w 21600"/>
                <a:gd name="T47" fmla="*/ 14098 h 21600"/>
                <a:gd name="T48" fmla="*/ 16143 w 21600"/>
                <a:gd name="T49" fmla="*/ 15844 h 21600"/>
                <a:gd name="T50" fmla="*/ 17280 w 21600"/>
                <a:gd name="T51" fmla="*/ 17590 h 21600"/>
                <a:gd name="T52" fmla="*/ 17962 w 21600"/>
                <a:gd name="T53" fmla="*/ 19013 h 21600"/>
                <a:gd name="T54" fmla="*/ 17280 w 21600"/>
                <a:gd name="T55" fmla="*/ 21083 h 21600"/>
                <a:gd name="T56" fmla="*/ 16219 w 21600"/>
                <a:gd name="T57" fmla="*/ 21083 h 21600"/>
                <a:gd name="T58" fmla="*/ 15537 w 21600"/>
                <a:gd name="T59" fmla="*/ 19013 h 21600"/>
                <a:gd name="T60" fmla="*/ 13869 w 21600"/>
                <a:gd name="T61" fmla="*/ 17073 h 21600"/>
                <a:gd name="T62" fmla="*/ 12278 w 21600"/>
                <a:gd name="T63" fmla="*/ 15909 h 21600"/>
                <a:gd name="T64" fmla="*/ 11672 w 21600"/>
                <a:gd name="T65" fmla="*/ 14292 h 21600"/>
                <a:gd name="T66" fmla="*/ 10383 w 21600"/>
                <a:gd name="T67" fmla="*/ 13128 h 21600"/>
                <a:gd name="T68" fmla="*/ 8943 w 21600"/>
                <a:gd name="T69" fmla="*/ 11382 h 21600"/>
                <a:gd name="T70" fmla="*/ 7882 w 21600"/>
                <a:gd name="T71" fmla="*/ 10347 h 21600"/>
                <a:gd name="T72" fmla="*/ 7731 w 21600"/>
                <a:gd name="T73" fmla="*/ 8795 h 21600"/>
                <a:gd name="T74" fmla="*/ 6973 w 21600"/>
                <a:gd name="T75" fmla="*/ 7825 h 21600"/>
                <a:gd name="T76" fmla="*/ 7503 w 21600"/>
                <a:gd name="T77" fmla="*/ 6596 h 21600"/>
                <a:gd name="T78" fmla="*/ 7958 w 21600"/>
                <a:gd name="T79" fmla="*/ 5432 h 21600"/>
                <a:gd name="T80" fmla="*/ 7806 w 21600"/>
                <a:gd name="T81" fmla="*/ 4333 h 21600"/>
                <a:gd name="T82" fmla="*/ 6973 w 21600"/>
                <a:gd name="T83" fmla="*/ 4010 h 21600"/>
                <a:gd name="T84" fmla="*/ 5608 w 21600"/>
                <a:gd name="T85" fmla="*/ 4333 h 21600"/>
                <a:gd name="T86" fmla="*/ 4168 w 21600"/>
                <a:gd name="T87" fmla="*/ 4074 h 21600"/>
                <a:gd name="T88" fmla="*/ 3411 w 21600"/>
                <a:gd name="T89" fmla="*/ 4592 h 21600"/>
                <a:gd name="T90" fmla="*/ 1895 w 21600"/>
                <a:gd name="T91" fmla="*/ 4268 h 21600"/>
                <a:gd name="T92" fmla="*/ 1061 w 21600"/>
                <a:gd name="T93" fmla="*/ 3298 h 21600"/>
                <a:gd name="T94" fmla="*/ 758 w 21600"/>
                <a:gd name="T95" fmla="*/ 2263 h 21600"/>
                <a:gd name="T96" fmla="*/ 0 w 21600"/>
                <a:gd name="T97" fmla="*/ 142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600" h="21600">
                  <a:moveTo>
                    <a:pt x="0" y="1423"/>
                  </a:moveTo>
                  <a:lnTo>
                    <a:pt x="303" y="776"/>
                  </a:lnTo>
                  <a:lnTo>
                    <a:pt x="985" y="259"/>
                  </a:lnTo>
                  <a:lnTo>
                    <a:pt x="1819" y="582"/>
                  </a:lnTo>
                  <a:lnTo>
                    <a:pt x="2425" y="970"/>
                  </a:lnTo>
                  <a:lnTo>
                    <a:pt x="2956" y="841"/>
                  </a:lnTo>
                  <a:lnTo>
                    <a:pt x="3486" y="841"/>
                  </a:lnTo>
                  <a:lnTo>
                    <a:pt x="5533" y="129"/>
                  </a:lnTo>
                  <a:lnTo>
                    <a:pt x="6291" y="259"/>
                  </a:lnTo>
                  <a:lnTo>
                    <a:pt x="7731" y="647"/>
                  </a:lnTo>
                  <a:lnTo>
                    <a:pt x="9171" y="841"/>
                  </a:lnTo>
                  <a:lnTo>
                    <a:pt x="11368" y="0"/>
                  </a:lnTo>
                  <a:lnTo>
                    <a:pt x="11899" y="129"/>
                  </a:lnTo>
                  <a:lnTo>
                    <a:pt x="13263" y="1552"/>
                  </a:lnTo>
                  <a:lnTo>
                    <a:pt x="13112" y="2199"/>
                  </a:lnTo>
                  <a:lnTo>
                    <a:pt x="14097" y="3686"/>
                  </a:lnTo>
                  <a:lnTo>
                    <a:pt x="15158" y="4268"/>
                  </a:lnTo>
                  <a:lnTo>
                    <a:pt x="15385" y="5109"/>
                  </a:lnTo>
                  <a:lnTo>
                    <a:pt x="16067" y="6338"/>
                  </a:lnTo>
                  <a:lnTo>
                    <a:pt x="17356" y="6855"/>
                  </a:lnTo>
                  <a:lnTo>
                    <a:pt x="18341" y="8537"/>
                  </a:lnTo>
                  <a:lnTo>
                    <a:pt x="18265" y="9119"/>
                  </a:lnTo>
                  <a:lnTo>
                    <a:pt x="20160" y="10735"/>
                  </a:lnTo>
                  <a:lnTo>
                    <a:pt x="20842" y="11576"/>
                  </a:lnTo>
                  <a:lnTo>
                    <a:pt x="20842" y="11123"/>
                  </a:lnTo>
                  <a:lnTo>
                    <a:pt x="21297" y="11317"/>
                  </a:lnTo>
                  <a:lnTo>
                    <a:pt x="21600" y="12352"/>
                  </a:lnTo>
                  <a:lnTo>
                    <a:pt x="20994" y="12546"/>
                  </a:lnTo>
                  <a:lnTo>
                    <a:pt x="20160" y="12223"/>
                  </a:lnTo>
                  <a:lnTo>
                    <a:pt x="19402" y="11705"/>
                  </a:lnTo>
                  <a:lnTo>
                    <a:pt x="17962" y="10347"/>
                  </a:lnTo>
                  <a:lnTo>
                    <a:pt x="16977" y="9054"/>
                  </a:lnTo>
                  <a:lnTo>
                    <a:pt x="15916" y="8084"/>
                  </a:lnTo>
                  <a:lnTo>
                    <a:pt x="14779" y="7178"/>
                  </a:lnTo>
                  <a:lnTo>
                    <a:pt x="14021" y="6661"/>
                  </a:lnTo>
                  <a:lnTo>
                    <a:pt x="12884" y="6144"/>
                  </a:lnTo>
                  <a:lnTo>
                    <a:pt x="12051" y="6144"/>
                  </a:lnTo>
                  <a:lnTo>
                    <a:pt x="11141" y="6079"/>
                  </a:lnTo>
                  <a:lnTo>
                    <a:pt x="10383" y="6079"/>
                  </a:lnTo>
                  <a:lnTo>
                    <a:pt x="9701" y="6596"/>
                  </a:lnTo>
                  <a:lnTo>
                    <a:pt x="9246" y="7049"/>
                  </a:lnTo>
                  <a:lnTo>
                    <a:pt x="9095" y="7954"/>
                  </a:lnTo>
                  <a:lnTo>
                    <a:pt x="9171" y="8925"/>
                  </a:lnTo>
                  <a:lnTo>
                    <a:pt x="9928" y="9830"/>
                  </a:lnTo>
                  <a:lnTo>
                    <a:pt x="11141" y="10994"/>
                  </a:lnTo>
                  <a:lnTo>
                    <a:pt x="12051" y="11770"/>
                  </a:lnTo>
                  <a:lnTo>
                    <a:pt x="13263" y="13257"/>
                  </a:lnTo>
                  <a:lnTo>
                    <a:pt x="13945" y="14098"/>
                  </a:lnTo>
                  <a:lnTo>
                    <a:pt x="14931" y="15262"/>
                  </a:lnTo>
                  <a:lnTo>
                    <a:pt x="16143" y="15844"/>
                  </a:lnTo>
                  <a:lnTo>
                    <a:pt x="16901" y="16426"/>
                  </a:lnTo>
                  <a:lnTo>
                    <a:pt x="17280" y="17590"/>
                  </a:lnTo>
                  <a:lnTo>
                    <a:pt x="17659" y="18399"/>
                  </a:lnTo>
                  <a:lnTo>
                    <a:pt x="17962" y="19013"/>
                  </a:lnTo>
                  <a:lnTo>
                    <a:pt x="18265" y="20080"/>
                  </a:lnTo>
                  <a:lnTo>
                    <a:pt x="17280" y="21083"/>
                  </a:lnTo>
                  <a:lnTo>
                    <a:pt x="16522" y="21600"/>
                  </a:lnTo>
                  <a:lnTo>
                    <a:pt x="16219" y="21083"/>
                  </a:lnTo>
                  <a:lnTo>
                    <a:pt x="15537" y="19854"/>
                  </a:lnTo>
                  <a:lnTo>
                    <a:pt x="15537" y="19013"/>
                  </a:lnTo>
                  <a:lnTo>
                    <a:pt x="14552" y="17849"/>
                  </a:lnTo>
                  <a:lnTo>
                    <a:pt x="13869" y="17073"/>
                  </a:lnTo>
                  <a:lnTo>
                    <a:pt x="13112" y="16426"/>
                  </a:lnTo>
                  <a:lnTo>
                    <a:pt x="12278" y="15909"/>
                  </a:lnTo>
                  <a:lnTo>
                    <a:pt x="11899" y="15068"/>
                  </a:lnTo>
                  <a:lnTo>
                    <a:pt x="11672" y="14292"/>
                  </a:lnTo>
                  <a:lnTo>
                    <a:pt x="11444" y="13516"/>
                  </a:lnTo>
                  <a:lnTo>
                    <a:pt x="10383" y="13128"/>
                  </a:lnTo>
                  <a:lnTo>
                    <a:pt x="9549" y="12029"/>
                  </a:lnTo>
                  <a:lnTo>
                    <a:pt x="8943" y="11382"/>
                  </a:lnTo>
                  <a:lnTo>
                    <a:pt x="8185" y="10735"/>
                  </a:lnTo>
                  <a:lnTo>
                    <a:pt x="7882" y="10347"/>
                  </a:lnTo>
                  <a:lnTo>
                    <a:pt x="7958" y="9571"/>
                  </a:lnTo>
                  <a:lnTo>
                    <a:pt x="7731" y="8795"/>
                  </a:lnTo>
                  <a:lnTo>
                    <a:pt x="7276" y="8148"/>
                  </a:lnTo>
                  <a:lnTo>
                    <a:pt x="6973" y="7825"/>
                  </a:lnTo>
                  <a:lnTo>
                    <a:pt x="7200" y="7502"/>
                  </a:lnTo>
                  <a:lnTo>
                    <a:pt x="7503" y="6596"/>
                  </a:lnTo>
                  <a:lnTo>
                    <a:pt x="7731" y="5820"/>
                  </a:lnTo>
                  <a:lnTo>
                    <a:pt x="7958" y="5432"/>
                  </a:lnTo>
                  <a:lnTo>
                    <a:pt x="7882" y="4786"/>
                  </a:lnTo>
                  <a:lnTo>
                    <a:pt x="7806" y="4333"/>
                  </a:lnTo>
                  <a:lnTo>
                    <a:pt x="7806" y="3816"/>
                  </a:lnTo>
                  <a:lnTo>
                    <a:pt x="6973" y="4010"/>
                  </a:lnTo>
                  <a:lnTo>
                    <a:pt x="6366" y="4139"/>
                  </a:lnTo>
                  <a:lnTo>
                    <a:pt x="5608" y="4333"/>
                  </a:lnTo>
                  <a:lnTo>
                    <a:pt x="5154" y="4333"/>
                  </a:lnTo>
                  <a:lnTo>
                    <a:pt x="4168" y="4074"/>
                  </a:lnTo>
                  <a:lnTo>
                    <a:pt x="3865" y="4333"/>
                  </a:lnTo>
                  <a:lnTo>
                    <a:pt x="3411" y="4592"/>
                  </a:lnTo>
                  <a:lnTo>
                    <a:pt x="2577" y="4268"/>
                  </a:lnTo>
                  <a:lnTo>
                    <a:pt x="1895" y="4268"/>
                  </a:lnTo>
                  <a:lnTo>
                    <a:pt x="1061" y="4010"/>
                  </a:lnTo>
                  <a:lnTo>
                    <a:pt x="1061" y="3298"/>
                  </a:lnTo>
                  <a:lnTo>
                    <a:pt x="758" y="2651"/>
                  </a:lnTo>
                  <a:lnTo>
                    <a:pt x="758" y="2263"/>
                  </a:lnTo>
                  <a:lnTo>
                    <a:pt x="303" y="1617"/>
                  </a:lnTo>
                  <a:lnTo>
                    <a:pt x="0" y="1423"/>
                  </a:lnTo>
                  <a:close/>
                  <a:moveTo>
                    <a:pt x="0" y="1423"/>
                  </a:moveTo>
                </a:path>
              </a:pathLst>
            </a:custGeom>
            <a:solidFill>
              <a:schemeClr val="accent1">
                <a:alpha val="92000"/>
              </a:schemeClr>
            </a:solidFill>
            <a:ln w="76200" cap="flat">
              <a:solidFill>
                <a:schemeClr val="tx1">
                  <a:alpha val="92000"/>
                </a:schemeClr>
              </a:solidFill>
              <a:prstDash val="solid"/>
              <a:miter lim="800000"/>
              <a:headEnd type="none" w="med" len="med"/>
              <a:tailEnd type="none" w="med" len="med"/>
            </a:ln>
          </p:spPr>
          <p:txBody>
            <a:bodyPr lIns="0" tIns="0" rIns="0" bIns="0"/>
            <a:lstStyle/>
            <a:p>
              <a:endParaRPr lang="en-US" sz="675"/>
            </a:p>
          </p:txBody>
        </p:sp>
        <p:sp>
          <p:nvSpPr>
            <p:cNvPr id="8" name="Rectangle 4"/>
            <p:cNvSpPr>
              <a:spLocks/>
            </p:cNvSpPr>
            <p:nvPr/>
          </p:nvSpPr>
          <p:spPr bwMode="auto">
            <a:xfrm>
              <a:off x="855" y="1168"/>
              <a:ext cx="2388" cy="835"/>
            </a:xfrm>
            <a:prstGeom prst="rect">
              <a:avLst/>
            </a:prstGeom>
            <a:solidFill>
              <a:schemeClr val="accent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275" b="1">
                  <a:solidFill>
                    <a:srgbClr val="FFFFFF"/>
                  </a:solidFill>
                  <a:ea typeface="Gill Sans" charset="0"/>
                  <a:cs typeface="Gill Sans" charset="0"/>
                </a:rPr>
                <a:t>Ottoman Empire</a:t>
              </a:r>
            </a:p>
            <a:p>
              <a:pPr algn="ctr"/>
              <a:r>
                <a:rPr lang="en-US" altLang="en-US" sz="1275" b="1">
                  <a:solidFill>
                    <a:srgbClr val="FFFFFF"/>
                  </a:solidFill>
                  <a:ea typeface="Gill Sans" charset="0"/>
                  <a:cs typeface="Gill Sans" charset="0"/>
                </a:rPr>
                <a:t>1914</a:t>
              </a:r>
            </a:p>
          </p:txBody>
        </p:sp>
      </p:grpSp>
    </p:spTree>
    <p:extLst>
      <p:ext uri="{BB962C8B-B14F-4D97-AF65-F5344CB8AC3E}">
        <p14:creationId xmlns:p14="http://schemas.microsoft.com/office/powerpoint/2010/main" val="355161614"/>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noGrp="1" noChangeArrowheads="1"/>
          </p:cNvSpPr>
          <p:nvPr>
            <p:ph type="title"/>
          </p:nvPr>
        </p:nvSpPr>
        <p:spPr>
          <a:xfrm>
            <a:off x="2686646" y="5347494"/>
            <a:ext cx="7839075" cy="819150"/>
          </a:xfrm>
          <a:ln/>
        </p:spPr>
        <p:txBody>
          <a:bodyPr vert="horz" lIns="38405" tIns="19202" rIns="38405" bIns="19202" rtlCol="0" anchor="ctr">
            <a:noAutofit/>
          </a:bodyPr>
          <a:lstStyle/>
          <a:p>
            <a:r>
              <a:rPr lang="en-US" altLang="en-US" dirty="0">
                <a:solidFill>
                  <a:srgbClr val="FF0000"/>
                </a:solidFill>
              </a:rPr>
              <a:t>San Remo</a:t>
            </a:r>
          </a:p>
        </p:txBody>
      </p:sp>
      <p:pic>
        <p:nvPicPr>
          <p:cNvPr id="101378" name="Picture 2"/>
          <p:cNvPicPr>
            <a:picLocks noChangeAspect="1" noChangeArrowheads="1"/>
          </p:cNvPicPr>
          <p:nvPr/>
        </p:nvPicPr>
        <p:blipFill>
          <a:blip r:embed="rId2">
            <a:extLst>
              <a:ext uri="{28A0092B-C50C-407E-A947-70E740481C1C}">
                <a14:useLocalDpi xmlns:a14="http://schemas.microsoft.com/office/drawing/2010/main" val="0"/>
              </a:ext>
            </a:extLst>
          </a:blip>
          <a:srcRect b="9744"/>
          <a:stretch>
            <a:fillRect/>
          </a:stretch>
        </p:blipFill>
        <p:spPr bwMode="auto">
          <a:xfrm>
            <a:off x="3266480" y="0"/>
            <a:ext cx="7401520" cy="5195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419476"/>
            <a:ext cx="2838450"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0604499"/>
      </p:ext>
    </p:extLst>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7872" y="-557213"/>
            <a:ext cx="4336256" cy="7682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05474" name="Rectangle 2"/>
          <p:cNvSpPr>
            <a:spLocks/>
          </p:cNvSpPr>
          <p:nvPr/>
        </p:nvSpPr>
        <p:spPr bwMode="auto">
          <a:xfrm>
            <a:off x="1690357" y="3248968"/>
            <a:ext cx="23051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3000">
                <a:ea typeface="Gill Sans" charset="0"/>
                <a:cs typeface="Gill Sans" charset="0"/>
              </a:rPr>
              <a:t>Lloyd George</a:t>
            </a:r>
          </a:p>
        </p:txBody>
      </p:sp>
      <p:sp>
        <p:nvSpPr>
          <p:cNvPr id="105475" name="Rectangle 3"/>
          <p:cNvSpPr>
            <a:spLocks/>
          </p:cNvSpPr>
          <p:nvPr/>
        </p:nvSpPr>
        <p:spPr bwMode="auto">
          <a:xfrm>
            <a:off x="2569736" y="1636068"/>
            <a:ext cx="1237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3000">
                <a:ea typeface="Gill Sans" charset="0"/>
                <a:cs typeface="Gill Sans" charset="0"/>
              </a:rPr>
              <a:t>Curzon</a:t>
            </a:r>
          </a:p>
        </p:txBody>
      </p:sp>
      <p:sp>
        <p:nvSpPr>
          <p:cNvPr id="105476" name="Rectangle 4"/>
          <p:cNvSpPr>
            <a:spLocks/>
          </p:cNvSpPr>
          <p:nvPr/>
        </p:nvSpPr>
        <p:spPr bwMode="auto">
          <a:xfrm>
            <a:off x="8715349" y="2734618"/>
            <a:ext cx="6620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3000">
                <a:ea typeface="Gill Sans" charset="0"/>
                <a:cs typeface="Gill Sans" charset="0"/>
              </a:rPr>
              <a:t>Nitti</a:t>
            </a:r>
          </a:p>
        </p:txBody>
      </p:sp>
      <p:sp>
        <p:nvSpPr>
          <p:cNvPr id="105477" name="Rectangle 5"/>
          <p:cNvSpPr>
            <a:spLocks/>
          </p:cNvSpPr>
          <p:nvPr/>
        </p:nvSpPr>
        <p:spPr bwMode="auto">
          <a:xfrm>
            <a:off x="8381220" y="5230168"/>
            <a:ext cx="15565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3000">
                <a:ea typeface="Gill Sans" charset="0"/>
                <a:cs typeface="Gill Sans" charset="0"/>
              </a:rPr>
              <a:t>Millerand</a:t>
            </a:r>
          </a:p>
        </p:txBody>
      </p:sp>
      <p:sp>
        <p:nvSpPr>
          <p:cNvPr id="105478" name="Line 6"/>
          <p:cNvSpPr>
            <a:spLocks noChangeShapeType="1"/>
          </p:cNvSpPr>
          <p:nvPr/>
        </p:nvSpPr>
        <p:spPr bwMode="auto">
          <a:xfrm rot="10800000">
            <a:off x="3780831" y="1943100"/>
            <a:ext cx="1467445" cy="666750"/>
          </a:xfrm>
          <a:prstGeom prst="line">
            <a:avLst/>
          </a:prstGeom>
          <a:noFill/>
          <a:ln w="76200" cap="flat">
            <a:solidFill>
              <a:srgbClr val="FF00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5479" name="Line 7"/>
          <p:cNvSpPr>
            <a:spLocks noChangeShapeType="1"/>
          </p:cNvSpPr>
          <p:nvPr/>
        </p:nvSpPr>
        <p:spPr bwMode="auto">
          <a:xfrm flipH="1">
            <a:off x="3876676" y="3225800"/>
            <a:ext cx="714375" cy="266700"/>
          </a:xfrm>
          <a:prstGeom prst="line">
            <a:avLst/>
          </a:prstGeom>
          <a:noFill/>
          <a:ln w="76200" cap="flat">
            <a:solidFill>
              <a:srgbClr val="FF00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5480" name="Line 8"/>
          <p:cNvSpPr>
            <a:spLocks noChangeShapeType="1"/>
          </p:cNvSpPr>
          <p:nvPr/>
        </p:nvSpPr>
        <p:spPr bwMode="auto">
          <a:xfrm>
            <a:off x="6477001" y="3270251"/>
            <a:ext cx="1952625" cy="2240757"/>
          </a:xfrm>
          <a:prstGeom prst="line">
            <a:avLst/>
          </a:prstGeom>
          <a:noFill/>
          <a:ln w="76200" cap="flat">
            <a:solidFill>
              <a:srgbClr val="FF00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5481" name="Line 9"/>
          <p:cNvSpPr>
            <a:spLocks noChangeShapeType="1"/>
          </p:cNvSpPr>
          <p:nvPr/>
        </p:nvSpPr>
        <p:spPr bwMode="auto">
          <a:xfrm flipH="1">
            <a:off x="2895005" y="2819400"/>
            <a:ext cx="3153370" cy="2254250"/>
          </a:xfrm>
          <a:prstGeom prst="line">
            <a:avLst/>
          </a:prstGeom>
          <a:noFill/>
          <a:ln w="76200" cap="flat">
            <a:solidFill>
              <a:srgbClr val="FF00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5482" name="Rectangle 10"/>
          <p:cNvSpPr>
            <a:spLocks/>
          </p:cNvSpPr>
          <p:nvPr/>
        </p:nvSpPr>
        <p:spPr bwMode="auto">
          <a:xfrm>
            <a:off x="1546380" y="346274"/>
            <a:ext cx="9098646" cy="615553"/>
          </a:xfrm>
          <a:prstGeom prst="rect">
            <a:avLst/>
          </a:prstGeom>
          <a:solidFill>
            <a:schemeClr val="accent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4000">
                <a:ea typeface="Gill Sans" charset="0"/>
                <a:cs typeface="Gill Sans" charset="0"/>
              </a:rPr>
              <a:t>Delegates of the San Remo Conference</a:t>
            </a:r>
          </a:p>
        </p:txBody>
      </p:sp>
      <p:sp>
        <p:nvSpPr>
          <p:cNvPr id="105483" name="Line 11"/>
          <p:cNvSpPr>
            <a:spLocks noChangeShapeType="1"/>
          </p:cNvSpPr>
          <p:nvPr/>
        </p:nvSpPr>
        <p:spPr bwMode="auto">
          <a:xfrm rot="10800000" flipH="1">
            <a:off x="7239001" y="3009901"/>
            <a:ext cx="1419225" cy="11907"/>
          </a:xfrm>
          <a:prstGeom prst="line">
            <a:avLst/>
          </a:prstGeom>
          <a:noFill/>
          <a:ln w="76200" cap="flat">
            <a:solidFill>
              <a:srgbClr val="FF00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5484" name="Rectangle 12"/>
          <p:cNvSpPr>
            <a:spLocks/>
          </p:cNvSpPr>
          <p:nvPr/>
        </p:nvSpPr>
        <p:spPr bwMode="auto">
          <a:xfrm>
            <a:off x="1735840" y="5150793"/>
            <a:ext cx="15372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3000">
                <a:ea typeface="Gill Sans" charset="0"/>
                <a:cs typeface="Gill Sans" charset="0"/>
              </a:rPr>
              <a:t>Berthelot</a:t>
            </a:r>
          </a:p>
        </p:txBody>
      </p:sp>
    </p:spTree>
    <p:extLst>
      <p:ext uri="{BB962C8B-B14F-4D97-AF65-F5344CB8AC3E}">
        <p14:creationId xmlns:p14="http://schemas.microsoft.com/office/powerpoint/2010/main" val="380931006"/>
      </p:ext>
    </p:extLst>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514" y="76201"/>
            <a:ext cx="7234209" cy="652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endParaRPr lang="en-US"/>
          </a:p>
        </p:txBody>
      </p:sp>
      <p:sp>
        <p:nvSpPr>
          <p:cNvPr id="5" name="Content Placeholder 4"/>
          <p:cNvSpPr>
            <a:spLocks noGrp="1"/>
          </p:cNvSpPr>
          <p:nvPr>
            <p:ph sz="quarter" idx="1"/>
          </p:nvPr>
        </p:nvSpPr>
        <p:spPr/>
        <p:txBody>
          <a:bodyPr/>
          <a:lstStyle/>
          <a:p>
            <a:endParaRPr lang="en-US"/>
          </a:p>
        </p:txBody>
      </p:sp>
    </p:spTree>
    <p:extLst>
      <p:ext uri="{BB962C8B-B14F-4D97-AF65-F5344CB8AC3E}">
        <p14:creationId xmlns:p14="http://schemas.microsoft.com/office/powerpoint/2010/main" val="3059120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5415716" y="95249"/>
            <a:ext cx="3076575" cy="1123950"/>
          </a:xfrm>
          <a:ln/>
        </p:spPr>
        <p:txBody>
          <a:bodyPr vert="horz" lIns="38405" tIns="19202" rIns="38405" bIns="19202" rtlCol="0" anchor="t">
            <a:normAutofit fontScale="90000"/>
          </a:bodyPr>
          <a:lstStyle/>
          <a:p>
            <a:r>
              <a:rPr lang="en-US" altLang="en-US" sz="4000" dirty="0"/>
              <a:t>Sykes-Picot Agreement</a:t>
            </a:r>
          </a:p>
        </p:txBody>
      </p:sp>
      <p:pic>
        <p:nvPicPr>
          <p:cNvPr id="4710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4863">
            <a:off x="501109" y="112851"/>
            <a:ext cx="4891088"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704" t="13409" r="18704" b="16741"/>
          <a:stretch/>
        </p:blipFill>
        <p:spPr bwMode="auto">
          <a:xfrm>
            <a:off x="5597612" y="1219199"/>
            <a:ext cx="6427888" cy="551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88516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nvPr>
        </p:nvGraphicFramePr>
        <p:xfrm>
          <a:off x="2057400" y="1981200"/>
          <a:ext cx="7696200" cy="3825240"/>
        </p:xfrm>
        <a:graphic>
          <a:graphicData uri="http://schemas.openxmlformats.org/drawingml/2006/table">
            <a:tbl>
              <a:tblPr firstRow="1" bandRow="1">
                <a:tableStyleId>{5C22544A-7EE6-4342-B048-85BDC9FD1C3A}</a:tableStyleId>
              </a:tblPr>
              <a:tblGrid>
                <a:gridCol w="4584970"/>
                <a:gridCol w="3111230"/>
              </a:tblGrid>
              <a:tr h="3825240">
                <a:tc>
                  <a:txBody>
                    <a:bodyPr/>
                    <a:lstStyle/>
                    <a:p>
                      <a:r>
                        <a:rPr lang="en-US" sz="2000" b="1" kern="1200" dirty="0" smtClean="0">
                          <a:solidFill>
                            <a:schemeClr val="lt1"/>
                          </a:solidFill>
                          <a:effectLst/>
                          <a:latin typeface="+mn-lt"/>
                          <a:ea typeface="+mn-ea"/>
                          <a:cs typeface="+mn-cs"/>
                        </a:rPr>
                        <a:t>The Council of the League of Nations:</a:t>
                      </a:r>
                    </a:p>
                    <a:p>
                      <a:r>
                        <a:rPr lang="en-US" sz="2000" b="1" kern="1200" dirty="0" smtClean="0">
                          <a:solidFill>
                            <a:schemeClr val="lt1"/>
                          </a:solidFill>
                          <a:effectLst/>
                          <a:latin typeface="+mn-lt"/>
                          <a:ea typeface="+mn-ea"/>
                          <a:cs typeface="+mn-cs"/>
                        </a:rPr>
                        <a:t>Whereas the Principal Allied Powers have agreed, for the purpose of giving effect to the provisions of </a:t>
                      </a:r>
                      <a:r>
                        <a:rPr lang="en-US" sz="2000" b="1" u="sng" kern="1200" dirty="0" smtClean="0">
                          <a:solidFill>
                            <a:schemeClr val="lt1"/>
                          </a:solidFill>
                          <a:effectLst/>
                          <a:latin typeface="+mn-lt"/>
                          <a:ea typeface="+mn-ea"/>
                          <a:cs typeface="+mn-cs"/>
                        </a:rPr>
                        <a:t>Article 22 of the Covenant of the League of Nations</a:t>
                      </a:r>
                      <a:r>
                        <a:rPr lang="en-US" sz="2000" b="1" kern="1200" dirty="0" smtClean="0">
                          <a:solidFill>
                            <a:schemeClr val="lt1"/>
                          </a:solidFill>
                          <a:effectLst/>
                          <a:latin typeface="+mn-lt"/>
                          <a:ea typeface="+mn-ea"/>
                          <a:cs typeface="+mn-cs"/>
                        </a:rPr>
                        <a:t>, to entrust to a Mandatory selected by the said Powers the administration of the territory of Palestine, which formerly belonged to the Turkish Empire, within such boundaries as may be fixed by them; and</a:t>
                      </a:r>
                    </a:p>
                  </a:txBody>
                  <a:tcPr/>
                </a:tc>
                <a:tc>
                  <a:txBody>
                    <a:bodyPr/>
                    <a:lstStyle/>
                    <a:p>
                      <a:pPr marL="342900" indent="-342900">
                        <a:buAutoNum type="arabicPeriod"/>
                      </a:pPr>
                      <a:r>
                        <a:rPr lang="en-US" dirty="0" smtClean="0"/>
                        <a:t>Basis</a:t>
                      </a:r>
                      <a:r>
                        <a:rPr lang="en-US" baseline="0" dirty="0" smtClean="0"/>
                        <a:t> for Mandate system in the remain of the Ottoman Territory </a:t>
                      </a:r>
                    </a:p>
                    <a:p>
                      <a:pPr marL="342900" indent="-342900">
                        <a:buAutoNum type="arabicPeriod"/>
                      </a:pPr>
                      <a:r>
                        <a:rPr lang="en-US" baseline="0" dirty="0" smtClean="0"/>
                        <a:t>Self –Determination/Majority </a:t>
                      </a:r>
                      <a:endParaRPr lang="en-US" dirty="0"/>
                    </a:p>
                  </a:txBody>
                  <a:tcPr/>
                </a:tc>
              </a:tr>
            </a:tbl>
          </a:graphicData>
        </a:graphic>
      </p:graphicFrame>
      <p:sp>
        <p:nvSpPr>
          <p:cNvPr id="2" name="Title 1"/>
          <p:cNvSpPr>
            <a:spLocks noGrp="1"/>
          </p:cNvSpPr>
          <p:nvPr>
            <p:ph type="title"/>
          </p:nvPr>
        </p:nvSpPr>
        <p:spPr/>
        <p:txBody>
          <a:bodyPr/>
          <a:lstStyle/>
          <a:p>
            <a:r>
              <a:rPr lang="en-US" dirty="0" smtClean="0"/>
              <a:t>Preamble</a:t>
            </a:r>
            <a:endParaRPr lang="en-US" dirty="0"/>
          </a:p>
        </p:txBody>
      </p:sp>
      <p:sp>
        <p:nvSpPr>
          <p:cNvPr id="5" name="Rounded Rectangle 4"/>
          <p:cNvSpPr/>
          <p:nvPr/>
        </p:nvSpPr>
        <p:spPr>
          <a:xfrm>
            <a:off x="6781800" y="2057400"/>
            <a:ext cx="2819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6007081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nvPr>
        </p:nvGraphicFramePr>
        <p:xfrm>
          <a:off x="1981200" y="1524000"/>
          <a:ext cx="7848600" cy="4480560"/>
        </p:xfrm>
        <a:graphic>
          <a:graphicData uri="http://schemas.openxmlformats.org/drawingml/2006/table">
            <a:tbl>
              <a:tblPr firstRow="1" bandRow="1">
                <a:tableStyleId>{5C22544A-7EE6-4342-B048-85BDC9FD1C3A}</a:tableStyleId>
              </a:tblPr>
              <a:tblGrid>
                <a:gridCol w="5583025"/>
                <a:gridCol w="2265575"/>
              </a:tblGrid>
              <a:tr h="4480560">
                <a:tc>
                  <a:txBody>
                    <a:bodyPr/>
                    <a:lstStyle/>
                    <a:p>
                      <a:r>
                        <a:rPr lang="en-US" sz="2000" b="1" kern="1200" dirty="0" smtClean="0">
                          <a:solidFill>
                            <a:schemeClr val="lt1"/>
                          </a:solidFill>
                          <a:effectLst/>
                          <a:latin typeface="+mn-lt"/>
                          <a:ea typeface="+mn-ea"/>
                          <a:cs typeface="+mn-cs"/>
                        </a:rPr>
                        <a:t>Whereas the Principal Allied Powers have also agreed that the Mandatory should be responsible for putting into effect the </a:t>
                      </a:r>
                      <a:r>
                        <a:rPr lang="en-US" sz="2000" b="1" u="sng" kern="1200" dirty="0" smtClean="0">
                          <a:solidFill>
                            <a:schemeClr val="lt1"/>
                          </a:solidFill>
                          <a:effectLst/>
                          <a:latin typeface="+mn-lt"/>
                          <a:ea typeface="+mn-ea"/>
                          <a:cs typeface="+mn-cs"/>
                        </a:rPr>
                        <a:t>declaration originally made on November 2nd, 1917</a:t>
                      </a:r>
                      <a:r>
                        <a:rPr lang="en-US" sz="2000" b="1" kern="1200" dirty="0" smtClean="0">
                          <a:solidFill>
                            <a:schemeClr val="lt1"/>
                          </a:solidFill>
                          <a:effectLst/>
                          <a:latin typeface="+mn-lt"/>
                          <a:ea typeface="+mn-ea"/>
                          <a:cs typeface="+mn-cs"/>
                        </a:rPr>
                        <a:t>, by the Government of His Britannic Majesty, and adopted by the said Powers, in favor of the establishment in Palestine of a national home for the Jewish people, it being clearly understood that nothing should be done which might prejudice the civil and religious rights of existing non-Jewish communities in Palestine, or the rights and political status enjoyed by Jews in any other country; and</a:t>
                      </a:r>
                      <a:endParaRPr lang="en-US" sz="2000" dirty="0" smtClean="0"/>
                    </a:p>
                    <a:p>
                      <a:endParaRPr lang="en-US" sz="1800" b="1" kern="1200" dirty="0" smtClean="0">
                        <a:solidFill>
                          <a:schemeClr val="lt1"/>
                        </a:solidFill>
                        <a:effectLst/>
                        <a:latin typeface="+mn-lt"/>
                        <a:ea typeface="+mn-ea"/>
                        <a:cs typeface="+mn-cs"/>
                      </a:endParaRPr>
                    </a:p>
                  </a:txBody>
                  <a:tcPr/>
                </a:tc>
                <a:tc>
                  <a:txBody>
                    <a:bodyPr/>
                    <a:lstStyle/>
                    <a:p>
                      <a:r>
                        <a:rPr lang="en-US" dirty="0" smtClean="0"/>
                        <a:t>1. However, based on the B.D.</a:t>
                      </a:r>
                      <a:endParaRPr lang="en-US" dirty="0"/>
                    </a:p>
                  </a:txBody>
                  <a:tcPr/>
                </a:tc>
              </a:tr>
            </a:tbl>
          </a:graphicData>
        </a:graphic>
      </p:graphicFrame>
      <p:sp>
        <p:nvSpPr>
          <p:cNvPr id="2" name="Title 1"/>
          <p:cNvSpPr>
            <a:spLocks noGrp="1"/>
          </p:cNvSpPr>
          <p:nvPr>
            <p:ph type="title"/>
          </p:nvPr>
        </p:nvSpPr>
        <p:spPr>
          <a:xfrm>
            <a:off x="2895600" y="304800"/>
            <a:ext cx="6400800" cy="685800"/>
          </a:xfrm>
        </p:spPr>
        <p:txBody>
          <a:bodyPr/>
          <a:lstStyle/>
          <a:p>
            <a:r>
              <a:rPr lang="en-US" dirty="0" smtClean="0"/>
              <a:t>Preamble</a:t>
            </a:r>
            <a:endParaRPr lang="en-US" dirty="0"/>
          </a:p>
        </p:txBody>
      </p:sp>
      <p:sp>
        <p:nvSpPr>
          <p:cNvPr id="3" name="Round Diagonal Corner Rectangle 2"/>
          <p:cNvSpPr/>
          <p:nvPr/>
        </p:nvSpPr>
        <p:spPr>
          <a:xfrm>
            <a:off x="7652658" y="1524000"/>
            <a:ext cx="2057400" cy="23622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79146497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nvPr>
        </p:nvGraphicFramePr>
        <p:xfrm>
          <a:off x="2286000" y="1524000"/>
          <a:ext cx="7315200" cy="4404360"/>
        </p:xfrm>
        <a:graphic>
          <a:graphicData uri="http://schemas.openxmlformats.org/drawingml/2006/table">
            <a:tbl>
              <a:tblPr firstRow="1" bandRow="1">
                <a:tableStyleId>{5C22544A-7EE6-4342-B048-85BDC9FD1C3A}</a:tableStyleId>
              </a:tblPr>
              <a:tblGrid>
                <a:gridCol w="5203597"/>
                <a:gridCol w="2111603"/>
              </a:tblGrid>
              <a:tr h="4404360">
                <a:tc>
                  <a:txBody>
                    <a:bodyPr/>
                    <a:lstStyle/>
                    <a:p>
                      <a:r>
                        <a:rPr lang="en-US" sz="2000" b="1" kern="1200" dirty="0" smtClean="0">
                          <a:solidFill>
                            <a:schemeClr val="lt1"/>
                          </a:solidFill>
                          <a:effectLst/>
                          <a:latin typeface="+mn-lt"/>
                          <a:ea typeface="+mn-ea"/>
                          <a:cs typeface="+mn-cs"/>
                        </a:rPr>
                        <a:t>Whereas recognition has thereby been given to the historical connection of the Jewish people with Palestine and to the grounds for reconstituting their national home in that country; and</a:t>
                      </a:r>
                    </a:p>
                    <a:p>
                      <a:r>
                        <a:rPr lang="en-US" sz="2000" b="1" kern="1200" dirty="0" smtClean="0">
                          <a:solidFill>
                            <a:schemeClr val="lt1"/>
                          </a:solidFill>
                          <a:effectLst/>
                          <a:latin typeface="+mn-lt"/>
                          <a:ea typeface="+mn-ea"/>
                          <a:cs typeface="+mn-cs"/>
                        </a:rPr>
                        <a:t>Whereas the Principal Allied Powers have selected His Britannic Majesty as the Mandatory for Palestine; and</a:t>
                      </a:r>
                    </a:p>
                    <a:p>
                      <a:r>
                        <a:rPr lang="en-US" sz="2000" b="1" kern="1200" dirty="0" smtClean="0">
                          <a:solidFill>
                            <a:schemeClr val="lt1"/>
                          </a:solidFill>
                          <a:effectLst/>
                          <a:latin typeface="+mn-lt"/>
                          <a:ea typeface="+mn-ea"/>
                          <a:cs typeface="+mn-cs"/>
                        </a:rPr>
                        <a:t>Whereas the mandate in respect of Palestine has been formulated in the following terms and submitted to the Council of the League for approval; and</a:t>
                      </a:r>
                    </a:p>
                    <a:p>
                      <a:endParaRPr lang="en-US" sz="1800" b="1" kern="1200" dirty="0" smtClean="0">
                        <a:solidFill>
                          <a:schemeClr val="lt1"/>
                        </a:solidFill>
                        <a:effectLst/>
                        <a:latin typeface="+mn-lt"/>
                        <a:ea typeface="+mn-ea"/>
                        <a:cs typeface="+mn-cs"/>
                      </a:endParaRPr>
                    </a:p>
                  </a:txBody>
                  <a:tcPr/>
                </a:tc>
                <a:tc>
                  <a:txBody>
                    <a:bodyPr/>
                    <a:lstStyle/>
                    <a:p>
                      <a:pPr marL="342900" indent="-342900">
                        <a:buAutoNum type="arabicPeriod"/>
                      </a:pPr>
                      <a:r>
                        <a:rPr lang="en-US" dirty="0" smtClean="0"/>
                        <a:t>Historical connection</a:t>
                      </a:r>
                    </a:p>
                    <a:p>
                      <a:pPr marL="342900" indent="-342900">
                        <a:buAutoNum type="arabicPeriod"/>
                      </a:pPr>
                      <a:r>
                        <a:rPr lang="en-US" dirty="0" smtClean="0"/>
                        <a:t>Britain</a:t>
                      </a:r>
                      <a:r>
                        <a:rPr lang="en-US" baseline="0" dirty="0" smtClean="0"/>
                        <a:t> in charge </a:t>
                      </a:r>
                    </a:p>
                    <a:p>
                      <a:pPr marL="342900" indent="-342900">
                        <a:buAutoNum type="arabicPeriod"/>
                      </a:pPr>
                      <a:r>
                        <a:rPr lang="en-US" baseline="0" dirty="0" smtClean="0"/>
                        <a:t>Approved by the League of Nations. </a:t>
                      </a:r>
                      <a:endParaRPr lang="en-US" dirty="0"/>
                    </a:p>
                  </a:txBody>
                  <a:tcPr/>
                </a:tc>
              </a:tr>
            </a:tbl>
          </a:graphicData>
        </a:graphic>
      </p:graphicFrame>
      <p:sp>
        <p:nvSpPr>
          <p:cNvPr id="2" name="Title 1"/>
          <p:cNvSpPr>
            <a:spLocks noGrp="1"/>
          </p:cNvSpPr>
          <p:nvPr>
            <p:ph type="title"/>
          </p:nvPr>
        </p:nvSpPr>
        <p:spPr>
          <a:xfrm>
            <a:off x="2819400" y="381000"/>
            <a:ext cx="6400800" cy="685800"/>
          </a:xfrm>
        </p:spPr>
        <p:txBody>
          <a:bodyPr/>
          <a:lstStyle/>
          <a:p>
            <a:r>
              <a:rPr lang="en-US" dirty="0" smtClean="0"/>
              <a:t>Preamble</a:t>
            </a:r>
            <a:endParaRPr lang="en-US" dirty="0"/>
          </a:p>
        </p:txBody>
      </p:sp>
      <p:sp>
        <p:nvSpPr>
          <p:cNvPr id="5" name="Round Diagonal Corner Rectangle 4"/>
          <p:cNvSpPr/>
          <p:nvPr/>
        </p:nvSpPr>
        <p:spPr>
          <a:xfrm>
            <a:off x="7511143" y="1524000"/>
            <a:ext cx="1981200" cy="21336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6235001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111" y="210854"/>
            <a:ext cx="9404723" cy="942129"/>
          </a:xfrm>
        </p:spPr>
        <p:txBody>
          <a:bodyPr/>
          <a:lstStyle/>
          <a:p>
            <a:r>
              <a:rPr lang="en-US" dirty="0" smtClean="0"/>
              <a:t>Herzl’s Diary</a:t>
            </a:r>
            <a:endParaRPr lang="en-US" dirty="0"/>
          </a:p>
        </p:txBody>
      </p:sp>
      <p:sp>
        <p:nvSpPr>
          <p:cNvPr id="5" name="Content Placeholder 4"/>
          <p:cNvSpPr>
            <a:spLocks noGrp="1"/>
          </p:cNvSpPr>
          <p:nvPr>
            <p:ph sz="half" idx="1"/>
          </p:nvPr>
        </p:nvSpPr>
        <p:spPr>
          <a:xfrm>
            <a:off x="232476" y="960895"/>
            <a:ext cx="5548392" cy="5548393"/>
          </a:xfrm>
        </p:spPr>
        <p:txBody>
          <a:bodyPr>
            <a:normAutofit lnSpcReduction="10000"/>
          </a:bodyPr>
          <a:lstStyle/>
          <a:p>
            <a:pPr marL="0" indent="0">
              <a:buNone/>
            </a:pPr>
            <a:r>
              <a:rPr lang="en-US" b="1" i="1" dirty="0" smtClean="0"/>
              <a:t>Oct </a:t>
            </a:r>
            <a:r>
              <a:rPr lang="en-US" b="1" i="1" dirty="0"/>
              <a:t>23, 1902</a:t>
            </a:r>
          </a:p>
          <a:p>
            <a:pPr marL="0" indent="0">
              <a:buNone/>
            </a:pPr>
            <a:r>
              <a:rPr lang="en-US" dirty="0"/>
              <a:t>Talked yesterday with the famous master-figure of England, Joe Chamberlain. One hour. I explained to him all of my intentions, and he listened carefully. Unfortunately, my voice quivered a little at first, which, as I spoke, more than a little annoyed me. After a few minutes, however, things improved and I talked with quiet vigor, so far as my helter-skelter English permitted.</a:t>
            </a:r>
          </a:p>
          <a:p>
            <a:pPr marL="0" indent="0">
              <a:buNone/>
            </a:pPr>
            <a:r>
              <a:rPr lang="en-US" dirty="0"/>
              <a:t>Addressing myself to Joe Chamberlain's imperturbable mask, I presented the entire Jewish Question as I understood it, and desired to solve it. My negotiations with Turkey (for Palestine), </a:t>
            </a:r>
            <a:r>
              <a:rPr lang="en-US" dirty="0" smtClean="0"/>
              <a:t>etc…. </a:t>
            </a:r>
          </a:p>
          <a:p>
            <a:pPr marL="0" indent="0">
              <a:buNone/>
            </a:pPr>
            <a:r>
              <a:rPr lang="en-US" dirty="0"/>
              <a:t>He was willing, however, to help if he could: he liked the Zionist idea. If I could show him a spot among the British possessions which was not yet inhabited by white settlers, then we could talk</a:t>
            </a:r>
            <a:r>
              <a:rPr lang="en-US" dirty="0" smtClean="0"/>
              <a:t>.</a:t>
            </a:r>
          </a:p>
          <a:p>
            <a:pPr marL="0" indent="0">
              <a:buNone/>
            </a:pPr>
            <a:r>
              <a:rPr lang="en-US" dirty="0" smtClean="0">
                <a:hlinkClick r:id="rId2"/>
              </a:rPr>
              <a:t>Video 8:30</a:t>
            </a:r>
            <a:endParaRPr lang="en-US" dirty="0"/>
          </a:p>
          <a:p>
            <a:endParaRPr lang="en-US" dirty="0"/>
          </a:p>
        </p:txBody>
      </p:sp>
      <p:pic>
        <p:nvPicPr>
          <p:cNvPr id="7" name="Content Placeholder 6"/>
          <p:cNvPicPr>
            <a:picLocks noGrp="1" noChangeAspect="1"/>
          </p:cNvPicPr>
          <p:nvPr>
            <p:ph sz="half" idx="2"/>
          </p:nvPr>
        </p:nvPicPr>
        <p:blipFill>
          <a:blip r:embed="rId3"/>
          <a:stretch>
            <a:fillRect/>
          </a:stretch>
        </p:blipFill>
        <p:spPr>
          <a:xfrm>
            <a:off x="6194503" y="433605"/>
            <a:ext cx="5796600" cy="5951349"/>
          </a:xfrm>
          <a:prstGeom prst="rect">
            <a:avLst/>
          </a:prstGeom>
        </p:spPr>
      </p:pic>
      <p:sp>
        <p:nvSpPr>
          <p:cNvPr id="8" name="Notched Right Arrow 7"/>
          <p:cNvSpPr>
            <a:spLocks/>
          </p:cNvSpPr>
          <p:nvPr/>
        </p:nvSpPr>
        <p:spPr>
          <a:xfrm>
            <a:off x="317572" y="4048584"/>
            <a:ext cx="5943600" cy="457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289288" y="3735091"/>
            <a:ext cx="5263375" cy="1037631"/>
          </a:xfrm>
          <a:prstGeom prst="rect">
            <a:avLst/>
          </a:prstGeom>
          <a:noFill/>
          <a:effectLst>
            <a:glow rad="50800">
              <a:schemeClr val="accent4">
                <a:satMod val="175000"/>
                <a:alpha val="34000"/>
              </a:schemeClr>
            </a:glo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1801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1353" y="449263"/>
            <a:ext cx="8002925" cy="1400530"/>
          </a:xfrm>
        </p:spPr>
        <p:txBody>
          <a:bodyPr/>
          <a:lstStyle/>
          <a:p>
            <a:pPr algn="ctr"/>
            <a:r>
              <a:rPr lang="en-US" dirty="0" smtClean="0"/>
              <a:t>The Balfour Declaration  </a:t>
            </a:r>
            <a:br>
              <a:rPr lang="en-US" dirty="0" smtClean="0"/>
            </a:br>
            <a:r>
              <a:rPr lang="en-US" dirty="0" smtClean="0"/>
              <a:t>2 </a:t>
            </a:r>
            <a:r>
              <a:rPr lang="en-US" dirty="0"/>
              <a:t>November 1917</a:t>
            </a:r>
          </a:p>
        </p:txBody>
      </p:sp>
      <p:sp>
        <p:nvSpPr>
          <p:cNvPr id="3" name="Content Placeholder 2"/>
          <p:cNvSpPr>
            <a:spLocks noGrp="1"/>
          </p:cNvSpPr>
          <p:nvPr>
            <p:ph idx="1"/>
          </p:nvPr>
        </p:nvSpPr>
        <p:spPr>
          <a:xfrm>
            <a:off x="278969" y="2052918"/>
            <a:ext cx="11143281" cy="4195481"/>
          </a:xfrm>
        </p:spPr>
        <p:txBody>
          <a:bodyPr>
            <a:noAutofit/>
          </a:bodyPr>
          <a:lstStyle/>
          <a:p>
            <a:r>
              <a:rPr lang="en-US" sz="3200" dirty="0"/>
              <a:t>His Majesty's government view with </a:t>
            </a:r>
            <a:r>
              <a:rPr lang="en-US" sz="3200" dirty="0" err="1"/>
              <a:t>favour</a:t>
            </a:r>
            <a:r>
              <a:rPr lang="en-US" sz="3200" dirty="0"/>
              <a:t> the establishment in Palestine of a national home for the Jewish people, and will use their best </a:t>
            </a:r>
            <a:r>
              <a:rPr lang="en-US" sz="3200" dirty="0" err="1"/>
              <a:t>endeavours</a:t>
            </a:r>
            <a:r>
              <a:rPr lang="en-US" sz="3200" dirty="0"/>
              <a:t> to facilitate the achievement of this object, it being clearly understood that nothing shall be done which may prejudice the civil and religious rights of existing non-Jewish communities in Palestine, or the rights and political status enjoyed by Jews in any other country.</a:t>
            </a:r>
          </a:p>
        </p:txBody>
      </p:sp>
      <p:pic>
        <p:nvPicPr>
          <p:cNvPr id="5" name="Picture 4"/>
          <p:cNvPicPr>
            <a:picLocks noChangeAspect="1"/>
          </p:cNvPicPr>
          <p:nvPr/>
        </p:nvPicPr>
        <p:blipFill>
          <a:blip r:embed="rId2"/>
          <a:stretch>
            <a:fillRect/>
          </a:stretch>
        </p:blipFill>
        <p:spPr>
          <a:xfrm>
            <a:off x="1094580" y="184238"/>
            <a:ext cx="2540953" cy="1767117"/>
          </a:xfrm>
          <a:prstGeom prst="rect">
            <a:avLst/>
          </a:prstGeom>
        </p:spPr>
      </p:pic>
    </p:spTree>
    <p:extLst>
      <p:ext uri="{BB962C8B-B14F-4D97-AF65-F5344CB8AC3E}">
        <p14:creationId xmlns:p14="http://schemas.microsoft.com/office/powerpoint/2010/main" val="2382373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 </a:t>
            </a:r>
            <a:r>
              <a:rPr lang="en-US" dirty="0" smtClean="0"/>
              <a:t>Vickery on Promises made to  Sharif Hussein of Mecca</a:t>
            </a:r>
            <a:endParaRPr lang="en-US" dirty="0"/>
          </a:p>
        </p:txBody>
      </p:sp>
      <p:sp>
        <p:nvSpPr>
          <p:cNvPr id="3" name="Content Placeholder 2"/>
          <p:cNvSpPr>
            <a:spLocks noGrp="1"/>
          </p:cNvSpPr>
          <p:nvPr>
            <p:ph idx="1"/>
          </p:nvPr>
        </p:nvSpPr>
        <p:spPr>
          <a:xfrm>
            <a:off x="294468" y="2052918"/>
            <a:ext cx="11251769" cy="4195481"/>
          </a:xfrm>
        </p:spPr>
        <p:txBody>
          <a:bodyPr>
            <a:normAutofit fontScale="92500" lnSpcReduction="10000"/>
          </a:bodyPr>
          <a:lstStyle/>
          <a:p>
            <a:endParaRPr lang="en-US" dirty="0"/>
          </a:p>
          <a:p>
            <a:r>
              <a:rPr lang="en-US" sz="2800" dirty="0" smtClean="0"/>
              <a:t>“This was done and unlocked by Hussein himself; he fumbled through </a:t>
            </a:r>
            <a:r>
              <a:rPr lang="en-US" sz="2800" dirty="0"/>
              <a:t>s</a:t>
            </a:r>
            <a:r>
              <a:rPr lang="en-US" sz="2800" dirty="0" smtClean="0"/>
              <a:t>ome papers and finally threw one at me. “Read for yourself. O light of my eye.” he said. I read the letter very slowly…and it was quite evident that Palestine was not included in the proposals to the King. </a:t>
            </a:r>
          </a:p>
          <a:p>
            <a:r>
              <a:rPr lang="en-US" sz="2800" dirty="0" smtClean="0"/>
              <a:t>I can say most definitely that the whole of the King’s demands were centered round Syria and only round Syria….</a:t>
            </a:r>
          </a:p>
          <a:p>
            <a:pPr marL="0" indent="0">
              <a:buNone/>
            </a:pPr>
            <a:r>
              <a:rPr lang="en-US" sz="2800" dirty="0" smtClean="0"/>
              <a:t>C.E. Vickery, (letter to the Times of London)</a:t>
            </a:r>
          </a:p>
          <a:p>
            <a:pPr marL="0" indent="0">
              <a:buNone/>
            </a:pPr>
            <a:r>
              <a:rPr lang="en-US" sz="2800" dirty="0" smtClean="0"/>
              <a:t>February 21, 1939   </a:t>
            </a:r>
            <a:endParaRPr lang="en-US" sz="2800" dirty="0"/>
          </a:p>
        </p:txBody>
      </p:sp>
    </p:spTree>
    <p:extLst>
      <p:ext uri="{BB962C8B-B14F-4D97-AF65-F5344CB8AC3E}">
        <p14:creationId xmlns:p14="http://schemas.microsoft.com/office/powerpoint/2010/main" val="53953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172855" y="1611824"/>
            <a:ext cx="8503104" cy="4834349"/>
          </a:xfrm>
          <a:prstGeom prst="rect">
            <a:avLst/>
          </a:prstGeom>
        </p:spPr>
      </p:pic>
      <p:sp>
        <p:nvSpPr>
          <p:cNvPr id="3" name="Down Arrow 2"/>
          <p:cNvSpPr/>
          <p:nvPr/>
        </p:nvSpPr>
        <p:spPr>
          <a:xfrm>
            <a:off x="4355022" y="1611824"/>
            <a:ext cx="1456842" cy="2262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088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84" y="251241"/>
            <a:ext cx="11840704" cy="740652"/>
          </a:xfrm>
        </p:spPr>
        <p:txBody>
          <a:bodyPr/>
          <a:lstStyle/>
          <a:p>
            <a:r>
              <a:rPr lang="en-US" sz="3200" dirty="0" smtClean="0"/>
              <a:t>President Wilson’s reaction to the Balfour Declaration</a:t>
            </a:r>
            <a:endParaRPr lang="en-US" sz="3200" dirty="0"/>
          </a:p>
        </p:txBody>
      </p:sp>
      <p:pic>
        <p:nvPicPr>
          <p:cNvPr id="6" name="Content Placeholder 5"/>
          <p:cNvPicPr>
            <a:picLocks noGrp="1" noChangeAspect="1"/>
          </p:cNvPicPr>
          <p:nvPr>
            <p:ph idx="1"/>
          </p:nvPr>
        </p:nvPicPr>
        <p:blipFill>
          <a:blip r:embed="rId2"/>
          <a:stretch>
            <a:fillRect/>
          </a:stretch>
        </p:blipFill>
        <p:spPr>
          <a:xfrm>
            <a:off x="1750758" y="991893"/>
            <a:ext cx="8527517" cy="3500393"/>
          </a:xfrm>
          <a:prstGeom prst="rect">
            <a:avLst/>
          </a:prstGeom>
        </p:spPr>
      </p:pic>
      <p:pic>
        <p:nvPicPr>
          <p:cNvPr id="7" name="Picture 6"/>
          <p:cNvPicPr>
            <a:picLocks noChangeAspect="1"/>
          </p:cNvPicPr>
          <p:nvPr/>
        </p:nvPicPr>
        <p:blipFill>
          <a:blip r:embed="rId3"/>
          <a:stretch>
            <a:fillRect/>
          </a:stretch>
        </p:blipFill>
        <p:spPr>
          <a:xfrm>
            <a:off x="1750758" y="4492286"/>
            <a:ext cx="8510452" cy="1955011"/>
          </a:xfrm>
          <a:prstGeom prst="rect">
            <a:avLst/>
          </a:prstGeom>
        </p:spPr>
      </p:pic>
    </p:spTree>
    <p:extLst>
      <p:ext uri="{BB962C8B-B14F-4D97-AF65-F5344CB8AC3E}">
        <p14:creationId xmlns:p14="http://schemas.microsoft.com/office/powerpoint/2010/main" val="1355186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Italian Ambassador’s reaction to the Declaration</a:t>
            </a:r>
            <a:endParaRPr lang="en-US" dirty="0"/>
          </a:p>
        </p:txBody>
      </p:sp>
      <p:pic>
        <p:nvPicPr>
          <p:cNvPr id="4" name="Content Placeholder 3"/>
          <p:cNvPicPr>
            <a:picLocks noGrp="1" noChangeAspect="1"/>
          </p:cNvPicPr>
          <p:nvPr>
            <p:ph idx="1"/>
          </p:nvPr>
        </p:nvPicPr>
        <p:blipFill>
          <a:blip r:embed="rId2"/>
          <a:stretch>
            <a:fillRect/>
          </a:stretch>
        </p:blipFill>
        <p:spPr>
          <a:xfrm>
            <a:off x="554979" y="2138114"/>
            <a:ext cx="10577904" cy="3441276"/>
          </a:xfrm>
          <a:prstGeom prst="rect">
            <a:avLst/>
          </a:prstGeom>
        </p:spPr>
      </p:pic>
    </p:spTree>
    <p:extLst>
      <p:ext uri="{BB962C8B-B14F-4D97-AF65-F5344CB8AC3E}">
        <p14:creationId xmlns:p14="http://schemas.microsoft.com/office/powerpoint/2010/main" val="1751349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18" y="173749"/>
            <a:ext cx="9404723" cy="1400530"/>
          </a:xfrm>
        </p:spPr>
        <p:txBody>
          <a:bodyPr/>
          <a:lstStyle/>
          <a:p>
            <a:r>
              <a:rPr lang="en-US" dirty="0" smtClean="0">
                <a:hlinkClick r:id="rId2"/>
              </a:rPr>
              <a:t>Feisal/Weizmann Agreement</a:t>
            </a:r>
            <a:r>
              <a:rPr lang="en-US" dirty="0" smtClean="0"/>
              <a:t>  39:00</a:t>
            </a:r>
            <a:endParaRPr lang="en-US" dirty="0"/>
          </a:p>
        </p:txBody>
      </p:sp>
      <p:sp>
        <p:nvSpPr>
          <p:cNvPr id="3" name="Content Placeholder 2"/>
          <p:cNvSpPr>
            <a:spLocks noGrp="1"/>
          </p:cNvSpPr>
          <p:nvPr>
            <p:ph idx="1"/>
          </p:nvPr>
        </p:nvSpPr>
        <p:spPr>
          <a:xfrm>
            <a:off x="201478" y="1100381"/>
            <a:ext cx="11747715" cy="5579388"/>
          </a:xfrm>
        </p:spPr>
        <p:txBody>
          <a:bodyPr>
            <a:normAutofit fontScale="25000" lnSpcReduction="20000"/>
          </a:bodyPr>
          <a:lstStyle/>
          <a:p>
            <a:pPr marL="0" indent="0">
              <a:buNone/>
            </a:pPr>
            <a:r>
              <a:rPr lang="en-US" sz="8000" b="1" dirty="0" smtClean="0"/>
              <a:t>Agreement </a:t>
            </a:r>
            <a:r>
              <a:rPr lang="en-US" sz="8000" b="1" dirty="0"/>
              <a:t>Between Emir Feisal and Dr. Weizmann</a:t>
            </a:r>
            <a:r>
              <a:rPr lang="en-US" sz="8000" baseline="30000" dirty="0">
                <a:hlinkClick r:id="rId3"/>
              </a:rPr>
              <a:t>[16]</a:t>
            </a:r>
            <a:endParaRPr lang="en-US" sz="8000" dirty="0"/>
          </a:p>
          <a:p>
            <a:r>
              <a:rPr lang="en-US" sz="8000" dirty="0"/>
              <a:t>3 January 1919</a:t>
            </a:r>
          </a:p>
          <a:p>
            <a:r>
              <a:rPr lang="en-US" sz="8000" dirty="0"/>
              <a:t>His Royal Highness the Emir Feisal, representing and acting on behalf of the Arab Kingdom of Hedjaz, and Dr. </a:t>
            </a:r>
            <a:r>
              <a:rPr lang="en-US" sz="8000" dirty="0" err="1"/>
              <a:t>Chaim</a:t>
            </a:r>
            <a:r>
              <a:rPr lang="en-US" sz="8000" dirty="0"/>
              <a:t> Weizmann, representing and acting on behalf of the Zionist Organization, mindful of the racial kinship and ancient bonds existing between the Arabs and the Jewish people, and realizing that the surest means of working out the consummation of their natural aspirations is through the closest possible collaboration in the development of the Arab State and Palestine, and being desirous further of confirming the good understanding which exists between them, have agreed upon the following:</a:t>
            </a:r>
          </a:p>
          <a:p>
            <a:pPr marL="0" indent="0">
              <a:buNone/>
            </a:pPr>
            <a:r>
              <a:rPr lang="en-US" sz="8000" b="1" dirty="0" smtClean="0"/>
              <a:t>Articles:</a:t>
            </a:r>
            <a:r>
              <a:rPr lang="en-US" sz="8000" dirty="0"/>
              <a:t> </a:t>
            </a:r>
            <a:r>
              <a:rPr lang="en-US" sz="8000" dirty="0" smtClean="0"/>
              <a:t>Article I</a:t>
            </a:r>
          </a:p>
          <a:p>
            <a:pPr marL="0" indent="0">
              <a:buNone/>
            </a:pPr>
            <a:r>
              <a:rPr lang="en-US" sz="8000" dirty="0" smtClean="0"/>
              <a:t>The </a:t>
            </a:r>
            <a:r>
              <a:rPr lang="en-US" sz="8000" dirty="0"/>
              <a:t>Arab State and Palestine in all their relations and undertakings shall be controlled by the most cordial goodwill and understanding, and to this end Arab and Jewish duly accredited agents shall be established and maintained in the respective territories.</a:t>
            </a:r>
          </a:p>
          <a:p>
            <a:pPr marL="0" indent="0">
              <a:buNone/>
            </a:pPr>
            <a:r>
              <a:rPr lang="en-US" sz="8000" dirty="0"/>
              <a:t>Article II</a:t>
            </a:r>
          </a:p>
          <a:p>
            <a:r>
              <a:rPr lang="en-US" sz="8000" dirty="0"/>
              <a:t>Immediately following the completion of the deliberations of the Peace Conference, the definite boundaries between the Arab State and Palestine shall be determined by a Commission to be agreed upon by the parties hereto</a:t>
            </a:r>
            <a:r>
              <a:rPr lang="en-US" sz="8000" dirty="0" smtClean="0"/>
              <a:t>.</a:t>
            </a:r>
            <a:endParaRPr lang="en-US" sz="8000" dirty="0"/>
          </a:p>
        </p:txBody>
      </p:sp>
    </p:spTree>
    <p:extLst>
      <p:ext uri="{BB962C8B-B14F-4D97-AF65-F5344CB8AC3E}">
        <p14:creationId xmlns:p14="http://schemas.microsoft.com/office/powerpoint/2010/main" val="3619083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973"/>
            <a:ext cx="11437748" cy="5938433"/>
          </a:xfrm>
        </p:spPr>
        <p:txBody>
          <a:bodyPr>
            <a:noAutofit/>
          </a:bodyPr>
          <a:lstStyle/>
          <a:p>
            <a:r>
              <a:rPr lang="en-US" dirty="0"/>
              <a:t>Article III</a:t>
            </a:r>
          </a:p>
          <a:p>
            <a:r>
              <a:rPr lang="en-US" dirty="0"/>
              <a:t>In the establishment of the Constitution and Administration of Palestine, all such measures shall be adopted as will afford the fullest guarantees for carrying into effect the British Government's Declaration of the 2nd of November, 1917.</a:t>
            </a:r>
          </a:p>
          <a:p>
            <a:r>
              <a:rPr lang="en-US" dirty="0"/>
              <a:t>Article IV</a:t>
            </a:r>
          </a:p>
          <a:p>
            <a:r>
              <a:rPr lang="en-US" dirty="0"/>
              <a:t>All necessary measures shall be taken to encourage and stimulate immigration of Jews into Palestine on a large scale, and as quickly as possible to settle Jewish immigrants upon the land through closer settlement and intensive cultivation of the soil. In taking such measures the Arab peasant and tenant farmers shall be protected in their rights and shall be assisted in forwarding their economic </a:t>
            </a:r>
            <a:r>
              <a:rPr lang="en-US" dirty="0" smtClean="0"/>
              <a:t>development….</a:t>
            </a:r>
            <a:endParaRPr lang="en-US" dirty="0"/>
          </a:p>
          <a:p>
            <a:r>
              <a:rPr lang="en-US" dirty="0" err="1" smtClean="0"/>
              <a:t>Chaim</a:t>
            </a:r>
            <a:r>
              <a:rPr lang="en-US" dirty="0" smtClean="0"/>
              <a:t> </a:t>
            </a:r>
            <a:r>
              <a:rPr lang="en-US" dirty="0"/>
              <a:t>Weizmann Feisal </a:t>
            </a:r>
            <a:r>
              <a:rPr lang="en-US" dirty="0" err="1"/>
              <a:t>Ibn</a:t>
            </a:r>
            <a:r>
              <a:rPr lang="en-US" dirty="0"/>
              <a:t>-Hussein</a:t>
            </a:r>
          </a:p>
          <a:p>
            <a:r>
              <a:rPr lang="en-US" b="1" dirty="0"/>
              <a:t>Reservation by the Emir Feisal</a:t>
            </a:r>
            <a:endParaRPr lang="en-US" dirty="0"/>
          </a:p>
          <a:p>
            <a:r>
              <a:rPr lang="en-US" dirty="0"/>
              <a:t>If the Arabs are established as I have asked in my manifesto of 4 January, addressed to the British Secretary of State for Foreign Affairs, I will carry out what is written in this agreement. If changes are made, I cannot be answerable for failing to carry out this agreement.</a:t>
            </a:r>
          </a:p>
          <a:p>
            <a:endParaRPr lang="en-US" sz="200" dirty="0"/>
          </a:p>
          <a:p>
            <a:endParaRPr lang="en-US" sz="100" dirty="0"/>
          </a:p>
        </p:txBody>
      </p:sp>
    </p:spTree>
    <p:extLst>
      <p:ext uri="{BB962C8B-B14F-4D97-AF65-F5344CB8AC3E}">
        <p14:creationId xmlns:p14="http://schemas.microsoft.com/office/powerpoint/2010/main" val="11286002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Ion">
  <a:themeElements>
    <a:clrScheme name="Ion">
      <a:dk1>
        <a:sysClr val="windowText" lastClr="FFFFFF"/>
      </a:dk1>
      <a:lt1>
        <a:sysClr val="window" lastClr="000000"/>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1_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4.xml><?xml version="1.0" encoding="utf-8"?>
<a:theme xmlns:a="http://schemas.openxmlformats.org/drawingml/2006/main" name="2_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FFFFFF"/>
      </a:dk1>
      <a:lt1>
        <a:sysClr val="window" lastClr="00000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116</TotalTime>
  <Words>849</Words>
  <Application>Microsoft Office PowerPoint</Application>
  <PresentationFormat>Widescreen</PresentationFormat>
  <Paragraphs>60</Paragraphs>
  <Slides>17</Slides>
  <Notes>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17</vt:i4>
      </vt:variant>
    </vt:vector>
  </HeadingPairs>
  <TitlesOfParts>
    <vt:vector size="30" baseType="lpstr">
      <vt:lpstr>Arial</vt:lpstr>
      <vt:lpstr>Calibri</vt:lpstr>
      <vt:lpstr>Century Gothic</vt:lpstr>
      <vt:lpstr>Garamond</vt:lpstr>
      <vt:lpstr>Gill Sans</vt:lpstr>
      <vt:lpstr>Lucida Grande</vt:lpstr>
      <vt:lpstr>Tahoma</vt:lpstr>
      <vt:lpstr>Tunga</vt:lpstr>
      <vt:lpstr>Wingdings 3</vt:lpstr>
      <vt:lpstr>Ion</vt:lpstr>
      <vt:lpstr>BlackTie</vt:lpstr>
      <vt:lpstr>1_BlackTie</vt:lpstr>
      <vt:lpstr>2_BlackTie</vt:lpstr>
      <vt:lpstr>Pre WWI and Reactions to the Balfour Declaration</vt:lpstr>
      <vt:lpstr>Herzl’s Diary</vt:lpstr>
      <vt:lpstr>The Balfour Declaration   2 November 1917</vt:lpstr>
      <vt:lpstr>C.E. Vickery on Promises made to  Sharif Hussein of Mecca</vt:lpstr>
      <vt:lpstr>PowerPoint Presentation</vt:lpstr>
      <vt:lpstr>President Wilson’s reaction to the Balfour Declaration</vt:lpstr>
      <vt:lpstr>Italian Ambassador’s reaction to the Declaration</vt:lpstr>
      <vt:lpstr>Feisal/Weizmann Agreement  39:00</vt:lpstr>
      <vt:lpstr>PowerPoint Presentation</vt:lpstr>
      <vt:lpstr>PowerPoint Presentation</vt:lpstr>
      <vt:lpstr>San Remo</vt:lpstr>
      <vt:lpstr>PowerPoint Presentation</vt:lpstr>
      <vt:lpstr>PowerPoint Presentation</vt:lpstr>
      <vt:lpstr>Sykes-Picot Agreement</vt:lpstr>
      <vt:lpstr>Preamble</vt:lpstr>
      <vt:lpstr>Preamble</vt:lpstr>
      <vt:lpstr>Preamble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jlazar</dc:creator>
  <cp:lastModifiedBy>JLazar_TE</cp:lastModifiedBy>
  <cp:revision>15</cp:revision>
  <dcterms:created xsi:type="dcterms:W3CDTF">2015-09-24T19:38:51Z</dcterms:created>
  <dcterms:modified xsi:type="dcterms:W3CDTF">2017-10-18T15:04:22Z</dcterms:modified>
</cp:coreProperties>
</file>